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d3a50bf0fb9464b" /><Relationship Type="http://schemas.openxmlformats.org/officeDocument/2006/relationships/extended-properties" Target="/docProps/app.xml" Id="Raaf9a06ee6cb4ac2" /><Relationship Type="http://schemas.openxmlformats.org/officeDocument/2006/relationships/officeDocument" Target="/ppt/presentation.xml" Id="R6fc71c36144d4b8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23e941a319b4be4"/>
  </p:sldMasterIdLst>
  <p:notesMasterIdLst>
    <p:notesMasterId xmlns:r="http://schemas.openxmlformats.org/officeDocument/2006/relationships" r:id="Re65d3b7ccea34cfd"/>
  </p:notesMasterIdLst>
  <p:sldIdLst>
    <p:sldId xmlns:r="http://schemas.openxmlformats.org/officeDocument/2006/relationships" id="256" r:id="R7c0d18ff06344814"/>
    <p:sldId xmlns:r="http://schemas.openxmlformats.org/officeDocument/2006/relationships" id="257" r:id="R782019eb5e4b463c"/>
    <p:sldId xmlns:r="http://schemas.openxmlformats.org/officeDocument/2006/relationships" id="258" r:id="Re2efb282f0474da2"/>
    <p:sldId xmlns:r="http://schemas.openxmlformats.org/officeDocument/2006/relationships" id="259" r:id="R576ed3467dd34254"/>
    <p:sldId xmlns:r="http://schemas.openxmlformats.org/officeDocument/2006/relationships" id="260" r:id="Re59a2d85c9a44fc4"/>
    <p:sldId xmlns:r="http://schemas.openxmlformats.org/officeDocument/2006/relationships" id="261" r:id="Rc1a87b5005a748a9"/>
    <p:sldId xmlns:r="http://schemas.openxmlformats.org/officeDocument/2006/relationships" id="262" r:id="Ra72e07d26a7b42b8"/>
    <p:sldId xmlns:r="http://schemas.openxmlformats.org/officeDocument/2006/relationships" id="263" r:id="R63cd17f5ded5438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9ea69a94c7d4a3d" /><Relationship Type="http://schemas.openxmlformats.org/officeDocument/2006/relationships/slideMaster" Target="/ppt/slideMasters/slideMaster1.xml" Id="R723e941a319b4be4" /><Relationship Type="http://schemas.openxmlformats.org/officeDocument/2006/relationships/notesMaster" Target="/ppt/notesMasters/notesMaster1.xml" Id="Re65d3b7ccea34cfd" /><Relationship Type="http://schemas.openxmlformats.org/officeDocument/2006/relationships/presProps" Target="/ppt/presProps.xml" Id="R491ff9cfd5584187" /><Relationship Type="http://schemas.openxmlformats.org/officeDocument/2006/relationships/tableStyles" Target="/ppt/tableStyles.xml" Id="R15ea3592646f45d4" /><Relationship Type="http://schemas.openxmlformats.org/officeDocument/2006/relationships/slide" Target="/ppt/slides/slide1.xml" Id="R7c0d18ff06344814" /><Relationship Type="http://schemas.openxmlformats.org/officeDocument/2006/relationships/slide" Target="/ppt/slides/slide2.xml" Id="R782019eb5e4b463c" /><Relationship Type="http://schemas.openxmlformats.org/officeDocument/2006/relationships/slide" Target="/ppt/slides/slide3.xml" Id="Re2efb282f0474da2" /><Relationship Type="http://schemas.openxmlformats.org/officeDocument/2006/relationships/slide" Target="/ppt/slides/slide4.xml" Id="R576ed3467dd34254" /><Relationship Type="http://schemas.openxmlformats.org/officeDocument/2006/relationships/slide" Target="/ppt/slides/slide5.xml" Id="Re59a2d85c9a44fc4" /><Relationship Type="http://schemas.openxmlformats.org/officeDocument/2006/relationships/slide" Target="/ppt/slides/slide6.xml" Id="Rc1a87b5005a748a9" /><Relationship Type="http://schemas.openxmlformats.org/officeDocument/2006/relationships/slide" Target="/ppt/slides/slide7.xml" Id="Ra72e07d26a7b42b8" /><Relationship Type="http://schemas.openxmlformats.org/officeDocument/2006/relationships/slide" Target="/ppt/slides/slide8.xml" Id="R63cd17f5ded5438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3d716e969f04c8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d8ae861dff540f8" /><Relationship Type="http://schemas.openxmlformats.org/officeDocument/2006/relationships/notesMaster" Target="/ppt/notesMasters/notesMaster1.xml" Id="R1689f8b5c08f402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c8a6a75e0074fea" /><Relationship Type="http://schemas.openxmlformats.org/officeDocument/2006/relationships/notesMaster" Target="/ppt/notesMasters/notesMaster1.xml" Id="Rd04b79943f5b47d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82b66b270ac4d9d" /><Relationship Type="http://schemas.openxmlformats.org/officeDocument/2006/relationships/notesMaster" Target="/ppt/notesMasters/notesMaster1.xml" Id="R8ef8da4299c6414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80d476708334c86" /><Relationship Type="http://schemas.openxmlformats.org/officeDocument/2006/relationships/notesMaster" Target="/ppt/notesMasters/notesMaster1.xml" Id="R1f80b4fda927442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49f45eeb45845cb" /><Relationship Type="http://schemas.openxmlformats.org/officeDocument/2006/relationships/notesMaster" Target="/ppt/notesMasters/notesMaster1.xml" Id="R44b1469703a342a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ae0c42183ba492c" /><Relationship Type="http://schemas.openxmlformats.org/officeDocument/2006/relationships/notesMaster" Target="/ppt/notesMasters/notesMaster1.xml" Id="R2030a40f8c0843a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fdebde6573e40fb" /><Relationship Type="http://schemas.openxmlformats.org/officeDocument/2006/relationships/notesMaster" Target="/ppt/notesMasters/notesMaster1.xml" Id="Rfd7ebaa47f6f418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09a8d69ecc14c9c" /><Relationship Type="http://schemas.openxmlformats.org/officeDocument/2006/relationships/notesMaster" Target="/ppt/notesMasters/notesMaster1.xml" Id="R7a80a795103a44f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분야를 넓게 살펴보기 위한 예시 인물입니다. 순위나 전체 인물 목록이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Nightview_of_the_Gwanghwamun_Square_2024.jpg</a:t>
            </a:r>
          </a:p>
          <a:p xmlns:a="http://schemas.openxmlformats.org/drawingml/2006/main">
            <a:r>
              <a:t>작가: Seoul Tourism Organization</a:t>
            </a:r>
          </a:p>
          <a:p xmlns:a="http://schemas.openxmlformats.org/drawingml/2006/main">
            <a:r>
              <a:t>이용허락: KOGL Type 1 http://www.kogl.or.kr/info/licenseType1.do</a:t>
            </a:r>
          </a:p>
          <a:p xmlns:a="http://schemas.openxmlformats.org/drawingml/2006/main">
            <a:r>
              <a:t>원본: https://commons.wikimedia.org/wiki/File:Nightview_of_the_Gwanghwamun_Square_2024.jpg</a:t>
            </a:r>
          </a:p>
          <a:p xmlns:a="http://schemas.openxmlformats.org/drawingml/2006/main">
            <a:r>
              <a:t>촬영일: 2024-12-11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분야를 넓게 살펴보기 위한 예시 인물입니다. 순위나 전체 인물 목록이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https://www.hangeul.go.kr/exhi/dailyExhibition.do?curr_menu_cd=0102010000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020250905 Statue of King Sejong the Great.jpg</a:t>
            </a:r>
          </a:p>
          <a:p xmlns:a="http://schemas.openxmlformats.org/drawingml/2006/main">
            <a:r>
              <a:t>작가: Marsilar</a:t>
            </a:r>
          </a:p>
          <a:p xmlns:a="http://schemas.openxmlformats.org/drawingml/2006/main">
            <a:r>
              <a:t>이용허락: CC BY-SA 4.0 https://creativecommons.org/licenses/by-sa/4.0</a:t>
            </a:r>
          </a:p>
          <a:p xmlns:a="http://schemas.openxmlformats.org/drawingml/2006/main">
            <a:r>
              <a:t>원본: https://commons.wikimedia.org/wiki/File:020250905_Statue_of_King_Sejong_the_Great.jpg</a:t>
            </a:r>
          </a:p>
          <a:p xmlns:a="http://schemas.openxmlformats.org/drawingml/2006/main">
            <a:r>
              <a:t>촬영일: 2025-09-05 18:53:38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분야를 넓게 살펴보기 위한 예시 인물입니다. 순위나 전체 인물 목록이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https://edu.mpva.go.kr/hero/indeDetail.do?heroNo=100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Ryu_Gwan-sun.jpg</a:t>
            </a:r>
          </a:p>
          <a:p xmlns:a="http://schemas.openxmlformats.org/drawingml/2006/main">
            <a:r>
              <a:t>작가: Unknown authorUnknown author</a:t>
            </a:r>
          </a:p>
          <a:p xmlns:a="http://schemas.openxmlformats.org/drawingml/2006/main">
            <a:r>
              <a:t>이용허락: Public domain </a:t>
            </a:r>
          </a:p>
          <a:p xmlns:a="http://schemas.openxmlformats.org/drawingml/2006/main">
            <a:r>
              <a:t>원본: https://commons.wikimedia.org/wiki/File:Ryu_Gwan-sun.jpg</a:t>
            </a:r>
          </a:p>
          <a:p xmlns:a="http://schemas.openxmlformats.org/drawingml/2006/main">
            <a:r>
              <a:t>촬영일: circa 1920date QS:P,+1920-00-00T00:00:00Z/9,P1480,Q5727902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분야를 넓게 살펴보기 위한 예시 인물입니다. 순위나 전체 인물 목록이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https://americanart.si.edu/artist/nam-june-paik-3670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Paik Nam June (cropped).jpg</a:t>
            </a:r>
          </a:p>
          <a:p xmlns:a="http://schemas.openxmlformats.org/drawingml/2006/main">
            <a:r>
              <a:t>작가: 김언호</a:t>
            </a:r>
          </a:p>
          <a:p xmlns:a="http://schemas.openxmlformats.org/drawingml/2006/main">
            <a:r>
              <a:t>이용허락: Public domain </a:t>
            </a:r>
          </a:p>
          <a:p xmlns:a="http://schemas.openxmlformats.org/drawingml/2006/main">
            <a:r>
              <a:t>원본: https://commons.wikimedia.org/wiki/File:Paik_Nam_June_(cropped).jpg</a:t>
            </a:r>
          </a:p>
          <a:p xmlns:a="http://schemas.openxmlformats.org/drawingml/2006/main">
            <a:r>
              <a:t>촬영일: 1959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분야를 넓게 살펴보기 위한 예시 인물입니다. 순위나 전체 인물 목록이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https://newsroom.olympics.com/record/1306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YuNaKimInVancouver.jpg</a:t>
            </a:r>
          </a:p>
          <a:p xmlns:a="http://schemas.openxmlformats.org/drawingml/2006/main">
            <a:r>
              <a:t>작가: Sfcphoto.KeunHwa</a:t>
            </a:r>
          </a:p>
          <a:p xmlns:a="http://schemas.openxmlformats.org/drawingml/2006/main">
            <a:r>
              <a:t>이용허락: CC BY 3.0 https://creativecommons.org/licenses/by/3.0</a:t>
            </a:r>
          </a:p>
          <a:p xmlns:a="http://schemas.openxmlformats.org/drawingml/2006/main">
            <a:r>
              <a:t>원본: https://commons.wikimedia.org/wiki/File:YuNaKimInVancouver.jpg</a:t>
            </a:r>
          </a:p>
          <a:p xmlns:a="http://schemas.openxmlformats.org/drawingml/2006/main">
            <a:r>
              <a:t>촬영일: 2010-02-27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분야를 넓게 살펴보기 위한 예시 인물입니다. 순위나 전체 인물 목록이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https://www.oscars.org/oscars/ceremonies/2020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Bong_Joon_Ho_at_Busan_Film_Festival,_smaller.jpg</a:t>
            </a:r>
          </a:p>
          <a:p xmlns:a="http://schemas.openxmlformats.org/drawingml/2006/main">
            <a:r>
              <a:t>작가: Jay Dixit</a:t>
            </a:r>
          </a:p>
          <a:p xmlns:a="http://schemas.openxmlformats.org/drawingml/2006/main">
            <a:r>
              <a:t>이용허락: CC BY-SA 4.0 https://creativecommons.org/licenses/by-sa/4.0</a:t>
            </a:r>
          </a:p>
          <a:p xmlns:a="http://schemas.openxmlformats.org/drawingml/2006/main">
            <a:r>
              <a:t>원본: https://commons.wikimedia.org/wiki/File:Bong_Joon_Ho_at_Busan_Film_Festival,_smaller.jpg</a:t>
            </a:r>
          </a:p>
          <a:p xmlns:a="http://schemas.openxmlformats.org/drawingml/2006/main">
            <a:r>
              <a:t>촬영일: 2025-09-23 09:11:04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분야를 넓게 살펴보기 위한 예시 인물입니다. 순위나 전체 인물 목록이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https://www.nobelprize.org/prizes/literature/2024/han/facts/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Han_Kang,_2024_Nobel_Prize_Laureate_in_Literature_(cropped).jpg</a:t>
            </a:r>
          </a:p>
          <a:p xmlns:a="http://schemas.openxmlformats.org/drawingml/2006/main">
            <a:r>
              <a:t>작가: John Sears</a:t>
            </a:r>
          </a:p>
          <a:p xmlns:a="http://schemas.openxmlformats.org/drawingml/2006/main">
            <a:r>
              <a:t>이용허락: CC BY-SA 4.0 https://creativecommons.org/licenses/by-sa/4.0</a:t>
            </a:r>
          </a:p>
          <a:p xmlns:a="http://schemas.openxmlformats.org/drawingml/2006/main">
            <a:r>
              <a:t>원본: https://commons.wikimedia.org/wiki/File:Han_Kang,_2024_Nobel_Prize_Laureate_in_Literature_(cropped).jpg</a:t>
            </a:r>
          </a:p>
          <a:p xmlns:a="http://schemas.openxmlformats.org/drawingml/2006/main">
            <a:r>
              <a:t>촬영일: 2024-12-06 08:09:18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나눔은 선택입니다. 자신의 배경이나 경험을 공개할 범위를 스스로 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Nightview_of_the_Gwanghwamun_Square_2024.jpg</a:t>
            </a:r>
          </a:p>
          <a:p xmlns:a="http://schemas.openxmlformats.org/drawingml/2006/main">
            <a:r>
              <a:t>작가: Seoul Tourism Organization</a:t>
            </a:r>
          </a:p>
          <a:p xmlns:a="http://schemas.openxmlformats.org/drawingml/2006/main">
            <a:r>
              <a:t>이용허락: KOGL Type 1 http://www.kogl.or.kr/info/licenseType1.do</a:t>
            </a:r>
          </a:p>
          <a:p xmlns:a="http://schemas.openxmlformats.org/drawingml/2006/main">
            <a:r>
              <a:t>원본: https://commons.wikimedia.org/wiki/File:Nightview_of_the_Gwanghwamun_Square_2024.jpg</a:t>
            </a:r>
          </a:p>
          <a:p xmlns:a="http://schemas.openxmlformats.org/drawingml/2006/main">
            <a:r>
              <a:t>촬영일: 2024-12-11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ecb44ae08e145f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33e500a93bd41d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c9bec0b4c0494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ff6ebbd2814e6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cb655b93f5419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c030a3dfd3443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F17D887A-6338-433C-B87F-9D545E8FD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2098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45FCAE79-A3AC-4D2A-8C6A-6C39BEC3234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F7E73A5A-28D5-45A5-90C4-D09ACA6B7B2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Accent rule">
            <a:extLst xmlns:a="http://schemas.openxmlformats.org/drawingml/2006/main">
              <a:ext uri="{FF2B5EF4-FFF2-40B4-BE49-F238E27FC236}">
                <a16:creationId xmlns:a16="http://schemas.microsoft.com/office/drawing/2014/main" id="{507DE401-41E1-47F1-9C99-35E97048F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4765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C2309C3-212F-456B-BE3F-0151B96D4EB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E4894169-573A-413D-BD36-BA9230999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174376BD-A52A-42C4-BA05-2318EFCA0E9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99397A23-88F2-49D5-9411-FD139DAD2DB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Accent rule">
            <a:extLst xmlns:a="http://schemas.openxmlformats.org/drawingml/2006/main">
              <a:ext uri="{FF2B5EF4-FFF2-40B4-BE49-F238E27FC236}">
                <a16:creationId xmlns:a16="http://schemas.microsoft.com/office/drawing/2014/main" id="{9DF459B4-58AE-4E7F-9105-1E4985E75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A83F320D-80DD-4CC8-AEC8-72D95B097A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25B1129-846D-4AE7-BF69-F027297DA04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4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0686F2D-0B70-410B-B296-24442FEC5BF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5F98DD2A-EB2F-4A48-9DA2-0A049C3F5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925E29A4-06F5-444A-96D8-FBE8BB66578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EFD8AA9-D8AA-4AC2-ADF4-E4840005CE0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fbb44e1bfa74cf5" /><Relationship Type="http://schemas.openxmlformats.org/officeDocument/2006/relationships/slideLayout" Target="/ppt/slideLayouts/slideLayout1.xml" Id="R4f0ca6e5782d4231" /><Relationship Type="http://schemas.openxmlformats.org/officeDocument/2006/relationships/slideLayout" Target="/ppt/slideLayouts/slideLayout2.xml" Id="Ra544bad6cffa4341" /><Relationship Type="http://schemas.openxmlformats.org/officeDocument/2006/relationships/slideLayout" Target="/ppt/slideLayouts/slideLayout3.xml" Id="R8debe34d8a4f42a3" /><Relationship Type="http://schemas.openxmlformats.org/officeDocument/2006/relationships/slideLayout" Target="/ppt/slideLayouts/slideLayout4.xml" Id="Rff01eda3b4904e17" /><Relationship Type="http://schemas.openxmlformats.org/officeDocument/2006/relationships/slideLayout" Target="/ppt/slideLayouts/slideLayout5.xml" Id="R1f9e247fc99f4b2f" /><Relationship Type="http://schemas.openxmlformats.org/officeDocument/2006/relationships/slideLayout" Target="/ppt/slideLayouts/slideLayout6.xml" Id="Rae7695f11b684ff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f0ca6e5782d4231"/>
    <p:sldLayoutId xmlns:r="http://schemas.openxmlformats.org/officeDocument/2006/relationships" id="2147483650" r:id="Ra544bad6cffa4341"/>
    <p:sldLayoutId xmlns:r="http://schemas.openxmlformats.org/officeDocument/2006/relationships" id="2147483651" r:id="R8debe34d8a4f42a3"/>
    <p:sldLayoutId xmlns:r="http://schemas.openxmlformats.org/officeDocument/2006/relationships" id="2147483652" r:id="Rff01eda3b4904e17"/>
    <p:sldLayoutId xmlns:r="http://schemas.openxmlformats.org/officeDocument/2006/relationships" id="2147483653" r:id="R1f9e247fc99f4b2f"/>
    <p:sldLayoutId xmlns:r="http://schemas.openxmlformats.org/officeDocument/2006/relationships" id="2147483654" r:id="Rae7695f11b684ff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9531f87bef4990" /><Relationship Type="http://schemas.openxmlformats.org/officeDocument/2006/relationships/image" Target="/ppt/media/image.jpeg" Id="R79f9ff6432f64d73" /><Relationship Type="http://schemas.openxmlformats.org/officeDocument/2006/relationships/notesSlide" Target="/ppt/notesSlides/notesSlide1.xml" Id="Rb006131a965a49e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3b1eab4f9244c7f" /><Relationship Type="http://schemas.openxmlformats.org/officeDocument/2006/relationships/image" Target="/ppt/media/image2.jpeg" Id="R00fe2257a92a43b2" /><Relationship Type="http://schemas.openxmlformats.org/officeDocument/2006/relationships/notesSlide" Target="/ppt/notesSlides/notesSlide2.xml" Id="Rac38389d9fcc478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69e5dc88ace47ee" /><Relationship Type="http://schemas.openxmlformats.org/officeDocument/2006/relationships/image" Target="/ppt/media/image3.jpeg" Id="Rf2b06b06f8b3426b" /><Relationship Type="http://schemas.openxmlformats.org/officeDocument/2006/relationships/notesSlide" Target="/ppt/notesSlides/notesSlide3.xml" Id="Rd6e2b024a02c497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7c1a1dd002b4922" /><Relationship Type="http://schemas.openxmlformats.org/officeDocument/2006/relationships/image" Target="/ppt/media/image4.jpeg" Id="Rda422c55fb09402b" /><Relationship Type="http://schemas.openxmlformats.org/officeDocument/2006/relationships/notesSlide" Target="/ppt/notesSlides/notesSlide4.xml" Id="Racbb6726743d4bc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80a3174bd74590" /><Relationship Type="http://schemas.openxmlformats.org/officeDocument/2006/relationships/image" Target="/ppt/media/image5.jpeg" Id="R6ebcd5c301464f68" /><Relationship Type="http://schemas.openxmlformats.org/officeDocument/2006/relationships/notesSlide" Target="/ppt/notesSlides/notesSlide5.xml" Id="R8f5b1e30183142b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acb07d1050a469f" /><Relationship Type="http://schemas.openxmlformats.org/officeDocument/2006/relationships/image" Target="/ppt/media/image6.jpeg" Id="R4ecdcf66fc4b413b" /><Relationship Type="http://schemas.openxmlformats.org/officeDocument/2006/relationships/notesSlide" Target="/ppt/notesSlides/notesSlide6.xml" Id="R8dbbfad740e5430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6c06aff48f840bb" /><Relationship Type="http://schemas.openxmlformats.org/officeDocument/2006/relationships/image" Target="/ppt/media/image7.jpeg" Id="Rad094538002b4989" /><Relationship Type="http://schemas.openxmlformats.org/officeDocument/2006/relationships/notesSlide" Target="/ppt/notesSlides/notesSlide7.xml" Id="R029266a7abe74a9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87709d8912c4a3b" /><Relationship Type="http://schemas.openxmlformats.org/officeDocument/2006/relationships/image" Target="/ppt/media/image8.jpeg" Id="R398a006b214e4d61" /><Relationship Type="http://schemas.openxmlformats.org/officeDocument/2006/relationships/notesSlide" Target="/ppt/notesSlides/notesSlide8.xml" Id="R73a12b85a1594b4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215043-49CC-4C96-A363-9169279F0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5300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1950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KOHI ACADEMY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8B924F-B336-4487-9355-65B01145D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524000"/>
            <a:ext cx="6191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45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한국 대표 인물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997C8E-6E35-44E8-B38E-9DA6E0C5E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181350"/>
            <a:ext cx="6000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175" b="0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People of Korea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A77E36-437D-4229-B164-272A37B0E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91000"/>
            <a:ext cx="6191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55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사람의 선택과 시대의 변화를 함께 봅니다.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729978-0DFE-46E4-B9FA-14902157C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38850"/>
            <a:ext cx="619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165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스미다선교회 SMIDA Mission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f9ff6432f64d73"/>
          <a:srcRect xmlns:a="http://schemas.openxmlformats.org/drawingml/2006/main" l="0" t="2548" r="0" b="254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47593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9D1D02-72EA-4DB2-A01D-CCEB19825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1440년대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9E32E8-3A34-44CB-A9A6-95D293A47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세종과 한글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EB892F-52DA-41D9-89BA-80C29BAE9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1443년 훈민정음 창제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1446년 해례본 완성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말과 글로 삶을 기록하는 길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fe2257a92a43b2"/>
          <a:stretch xmlns:a="http://schemas.openxmlformats.org/drawingml/2006/main"/>
        </p:blipFill>
        <p:spPr>
          <a:xfrm xmlns:a="http://schemas.openxmlformats.org/drawingml/2006/main">
            <a:off x="8240048" y="2381250"/>
            <a:ext cx="2427030" cy="3371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9E2CCD-C1AB-4A72-A4A9-A1B4B7194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세종대왕 동상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84D0A3-05CD-4281-8DE7-48B982C9A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01 / 1</a:t>
            </a:r>
          </a:p>
        </p:txBody>
      </p:sp>
    </p:spTree>
    <p:extLst>
      <p:ext uri="{BB962C8B-B14F-4D97-AF65-F5344CB8AC3E}">
        <p14:creationId xmlns:p14="http://schemas.microsoft.com/office/powerpoint/2010/main" val="79181252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32C131-C711-4AA8-82CD-CF8E2CE98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1910년대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736D2F-C48C-4454-B982-6DB96EB66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유관순과 독립운동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3DE473-F8E8-4414-AF8F-56504E7E4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1919년 아우내 만세운동 참여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청소년도 역사의 주체가 됩니다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독립과 존엄을 생각합니다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b06b06f8b3426b"/>
          <a:stretch xmlns:a="http://schemas.openxmlformats.org/drawingml/2006/main"/>
        </p:blipFill>
        <p:spPr>
          <a:xfrm xmlns:a="http://schemas.openxmlformats.org/drawingml/2006/main">
            <a:off x="8233023" y="2381250"/>
            <a:ext cx="2441079" cy="3371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18A88B-852C-4488-B0BF-53F3684FB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유관순 역사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A13CC9-C8DC-49C4-9905-8B7B134FF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01 / 2</a:t>
            </a:r>
          </a:p>
        </p:txBody>
      </p:sp>
    </p:spTree>
    <p:extLst>
      <p:ext uri="{BB962C8B-B14F-4D97-AF65-F5344CB8AC3E}">
        <p14:creationId xmlns:p14="http://schemas.microsoft.com/office/powerpoint/2010/main" val="24603573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42BAF8-06DD-494F-A96C-2FF768782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1960년대 이후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8B80B3-A31B-4C1E-9037-AD68B03D1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백남준과 비디오아트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0AA0A3-7F4C-433B-A8F4-A80A79C54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텔레비전을 예술의 재료로 사용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음악과 영상의 경계를 확장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한국 출신 예술가의 세계 활동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422c55fb09402b"/>
          <a:stretch xmlns:a="http://schemas.openxmlformats.org/drawingml/2006/main"/>
        </p:blipFill>
        <p:spPr>
          <a:xfrm xmlns:a="http://schemas.openxmlformats.org/drawingml/2006/main">
            <a:off x="8076846" y="2381250"/>
            <a:ext cx="2753432" cy="3371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F7F83A-CD61-4DF2-BAB8-1586108BF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실사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C5CB1D-427E-474B-A3BF-07E0B2A22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01 / 3</a:t>
            </a:r>
          </a:p>
        </p:txBody>
      </p:sp>
    </p:spTree>
    <p:extLst>
      <p:ext uri="{BB962C8B-B14F-4D97-AF65-F5344CB8AC3E}">
        <p14:creationId xmlns:p14="http://schemas.microsoft.com/office/powerpoint/2010/main" val="142152804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B1C648-5C61-4467-994F-4F4A7782D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2010년대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7B18E6-1AAE-4F24-AA99-FFD69FF60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김연아와 피겨스케이팅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83F2E6-7EAE-4A1C-B4BA-3BC0AABEA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2010년 밴쿠버 올림픽 금메달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2014년 소치 올림픽 은메달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훈련과 표현이 만나는 스포츠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bcd5c301464f68"/>
          <a:stretch xmlns:a="http://schemas.openxmlformats.org/drawingml/2006/main"/>
        </p:blipFill>
        <p:spPr>
          <a:xfrm xmlns:a="http://schemas.openxmlformats.org/drawingml/2006/main">
            <a:off x="7995759" y="2381250"/>
            <a:ext cx="2915607" cy="3371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1FBA71-AEBE-4FF7-9853-B3F35733F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실사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091C6C-7C38-453C-9CD5-14E470F23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01 / 4</a:t>
            </a:r>
          </a:p>
        </p:txBody>
      </p:sp>
    </p:spTree>
    <p:extLst>
      <p:ext uri="{BB962C8B-B14F-4D97-AF65-F5344CB8AC3E}">
        <p14:creationId xmlns:p14="http://schemas.microsoft.com/office/powerpoint/2010/main" val="2250667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AD047B-15B4-454A-8066-3BA1B3E85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2020년대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FFB496-F5F9-4B65-9070-B47C73B36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봉준호와 영화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D8272E-7EA6-418E-8808-FEB803289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기생충은 2019년 개봉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2020년 아카데미 작품상 수상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한국의 이야기가 세계 관객과 만남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cdcf66fc4b413b"/>
          <a:stretch xmlns:a="http://schemas.openxmlformats.org/drawingml/2006/main"/>
        </p:blipFill>
        <p:spPr>
          <a:xfrm xmlns:a="http://schemas.openxmlformats.org/drawingml/2006/main">
            <a:off x="7966085" y="2381250"/>
            <a:ext cx="2974955" cy="3371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154F66-D4EC-4007-B2F7-BF1E11A9A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봉준호 감독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912B61-5FF8-4A49-8941-9B3218BBF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01 / 5</a:t>
            </a:r>
          </a:p>
        </p:txBody>
      </p:sp>
    </p:spTree>
    <p:extLst>
      <p:ext uri="{BB962C8B-B14F-4D97-AF65-F5344CB8AC3E}">
        <p14:creationId xmlns:p14="http://schemas.microsoft.com/office/powerpoint/2010/main" val="169232854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0B0B19-E7FD-4FE2-B0B0-1D935A77C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2020년대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0CA389-77E5-4A09-B2D8-19294C9FE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한강과 문학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05BDA6-F104-49E0-A778-D70CF2C70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2024년 노벨문학상 수상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역사와 인간의 삶을 탐구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번역을 통해 세계 독자와 만남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094538002b4989"/>
          <a:stretch xmlns:a="http://schemas.openxmlformats.org/drawingml/2006/main"/>
        </p:blipFill>
        <p:spPr>
          <a:xfrm xmlns:a="http://schemas.openxmlformats.org/drawingml/2006/main">
            <a:off x="8199656" y="2381250"/>
            <a:ext cx="2507813" cy="3371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B5AFBC-60FC-478F-A62D-D4E6F96EF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실사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93A3D0-E893-4B4A-B304-6E01263E2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01 / 6</a:t>
            </a:r>
          </a:p>
        </p:txBody>
      </p:sp>
    </p:spTree>
    <p:extLst>
      <p:ext uri="{BB962C8B-B14F-4D97-AF65-F5344CB8AC3E}">
        <p14:creationId xmlns:p14="http://schemas.microsoft.com/office/powerpoint/2010/main" val="79702081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5717AF-E97E-426D-B829-2B438F50F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5800"/>
            <a:ext cx="62388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함께 이야기해요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530F08-0E92-414D-BCC6-3FD939A44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190750"/>
            <a:ext cx="6238875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3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내가 배우고 싶은 인물의 태도는 무엇인가요?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DDBE87-B114-4D2E-8AE7-5C049E416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24400"/>
            <a:ext cx="62388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말하기, 쓰기, 사진 한 장으로</a:t>
            </a:r>
          </a:p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내 경험을 나눌 수 있습니다.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8a006b214e4d61"/>
          <a:srcRect xmlns:a="http://schemas.openxmlformats.org/drawingml/2006/main" l="0" t="2548" r="0" b="254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50511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2026-10-08T09:38:36.8070000Z</dcterms:created>
  <dcterms:modified xsi:type="dcterms:W3CDTF">2026-10-08T09:38:36.8070000Z</dcterms:modified>
</coreProperties>
</file>