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278eaa5e654f29" /><Relationship Type="http://schemas.openxmlformats.org/officeDocument/2006/relationships/extended-properties" Target="/docProps/app.xml" Id="Rcc4f4d1a1c954643" /><Relationship Type="http://schemas.openxmlformats.org/officeDocument/2006/relationships/officeDocument" Target="/ppt/presentation.xml" Id="Re73c085ee10a44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cb739df9744f58"/>
  </p:sldMasterIdLst>
  <p:notesMasterIdLst>
    <p:notesMasterId xmlns:r="http://schemas.openxmlformats.org/officeDocument/2006/relationships" r:id="R95f78c5978484a6e"/>
  </p:notesMasterIdLst>
  <p:sldIdLst>
    <p:sldId xmlns:r="http://schemas.openxmlformats.org/officeDocument/2006/relationships" id="256" r:id="R8b23529d70274fbd"/>
    <p:sldId xmlns:r="http://schemas.openxmlformats.org/officeDocument/2006/relationships" id="257" r:id="Rade1232bd48d461c"/>
    <p:sldId xmlns:r="http://schemas.openxmlformats.org/officeDocument/2006/relationships" id="258" r:id="Rbfdff47256f8452b"/>
    <p:sldId xmlns:r="http://schemas.openxmlformats.org/officeDocument/2006/relationships" id="259" r:id="Rb064598bc2d64d20"/>
    <p:sldId xmlns:r="http://schemas.openxmlformats.org/officeDocument/2006/relationships" id="260" r:id="R4162b3bf8c6a4248"/>
    <p:sldId xmlns:r="http://schemas.openxmlformats.org/officeDocument/2006/relationships" id="261" r:id="Rc7bd59e9fe354d1f"/>
    <p:sldId xmlns:r="http://schemas.openxmlformats.org/officeDocument/2006/relationships" id="262" r:id="R53fcae5d559241b5"/>
    <p:sldId xmlns:r="http://schemas.openxmlformats.org/officeDocument/2006/relationships" id="263" r:id="Rf969da9a4eda46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6f043db337494a" /><Relationship Type="http://schemas.openxmlformats.org/officeDocument/2006/relationships/slideMaster" Target="/ppt/slideMasters/slideMaster1.xml" Id="R23cb739df9744f58" /><Relationship Type="http://schemas.openxmlformats.org/officeDocument/2006/relationships/notesMaster" Target="/ppt/notesMasters/notesMaster1.xml" Id="R95f78c5978484a6e" /><Relationship Type="http://schemas.openxmlformats.org/officeDocument/2006/relationships/presProps" Target="/ppt/presProps.xml" Id="Rb4144f2ca22a4275" /><Relationship Type="http://schemas.openxmlformats.org/officeDocument/2006/relationships/tableStyles" Target="/ppt/tableStyles.xml" Id="R350de76aeec94159" /><Relationship Type="http://schemas.openxmlformats.org/officeDocument/2006/relationships/slide" Target="/ppt/slides/slide1.xml" Id="R8b23529d70274fbd" /><Relationship Type="http://schemas.openxmlformats.org/officeDocument/2006/relationships/slide" Target="/ppt/slides/slide2.xml" Id="Rade1232bd48d461c" /><Relationship Type="http://schemas.openxmlformats.org/officeDocument/2006/relationships/slide" Target="/ppt/slides/slide3.xml" Id="Rbfdff47256f8452b" /><Relationship Type="http://schemas.openxmlformats.org/officeDocument/2006/relationships/slide" Target="/ppt/slides/slide4.xml" Id="Rb064598bc2d64d20" /><Relationship Type="http://schemas.openxmlformats.org/officeDocument/2006/relationships/slide" Target="/ppt/slides/slide5.xml" Id="R4162b3bf8c6a4248" /><Relationship Type="http://schemas.openxmlformats.org/officeDocument/2006/relationships/slide" Target="/ppt/slides/slide6.xml" Id="Rc7bd59e9fe354d1f" /><Relationship Type="http://schemas.openxmlformats.org/officeDocument/2006/relationships/slide" Target="/ppt/slides/slide7.xml" Id="R53fcae5d559241b5" /><Relationship Type="http://schemas.openxmlformats.org/officeDocument/2006/relationships/slide" Target="/ppt/slides/slide8.xml" Id="Rf969da9a4eda46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d166bd490446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60829776f8c4e82" /><Relationship Type="http://schemas.openxmlformats.org/officeDocument/2006/relationships/notesMaster" Target="/ppt/notesMasters/notesMaster1.xml" Id="R850963e1860a49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45df4fbf08404d" /><Relationship Type="http://schemas.openxmlformats.org/officeDocument/2006/relationships/notesMaster" Target="/ppt/notesMasters/notesMaster1.xml" Id="Rf68f142ea5cc476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5b6ffc7a816436b" /><Relationship Type="http://schemas.openxmlformats.org/officeDocument/2006/relationships/notesMaster" Target="/ppt/notesMasters/notesMaster1.xml" Id="Rda31cc1461ff4f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ec4a799fd3d4055" /><Relationship Type="http://schemas.openxmlformats.org/officeDocument/2006/relationships/notesMaster" Target="/ppt/notesMasters/notesMaster1.xml" Id="Rc880fd34a6474d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e1aeee0ada4158" /><Relationship Type="http://schemas.openxmlformats.org/officeDocument/2006/relationships/notesMaster" Target="/ppt/notesMasters/notesMaster1.xml" Id="Rf3a1a288175f42b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64cd305b090497f" /><Relationship Type="http://schemas.openxmlformats.org/officeDocument/2006/relationships/notesMaster" Target="/ppt/notesMasters/notesMaster1.xml" Id="R91a7136261204c6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66053267d8a4868" /><Relationship Type="http://schemas.openxmlformats.org/officeDocument/2006/relationships/notesMaster" Target="/ppt/notesMasters/notesMaster1.xml" Id="R2c1da659b7e248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d5776a11c04e7d" /><Relationship Type="http://schemas.openxmlformats.org/officeDocument/2006/relationships/notesMaster" Target="/ppt/notesMasters/notesMaster1.xml" Id="Ra7c43aec45de420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표시한 시대는 유산의 역사 또는 공개·복원·등재 시점입니다. 사진은 오늘날의 모습이며 당시 사진이 아닐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중화전의_낮.jpg</a:t>
            </a:r>
          </a:p>
          <a:p xmlns:a="http://schemas.openxmlformats.org/drawingml/2006/main">
            <a:r>
              <a:t>작가: Eunmi Park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https://commons.wikimedia.org/wiki/File:%EC%A4%91%ED%99%94%EC%A0%84%EC%9D%98_%EB%82%AE.jpg</a:t>
            </a:r>
          </a:p>
          <a:p xmlns:a="http://schemas.openxmlformats.org/drawingml/2006/main">
            <a:r>
              <a:t>촬영일: 2016-09-29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표시한 시대는 유산의 역사 또는 공개·복원·등재 시점입니다. 사진은 오늘날의 모습이며 당시 사진이 아닐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https://whc.unesco.org/en/statesparties/kr/</a:t>
            </a:r>
          </a:p>
          <a:p xmlns:a="http://schemas.openxmlformats.org/drawingml/2006/main">
            <a:r>
              <a:t>https://english.visitkorea.or.kr/svc/contents/contentsView.do?vcontsId=247991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Lotus_Flower_Bridge_and_Seven_Treasure_Bridge_at_Bulguksa_in_Gyeongju,_Korea.jpg</a:t>
            </a:r>
          </a:p>
          <a:p xmlns:a="http://schemas.openxmlformats.org/drawingml/2006/main">
            <a:r>
              <a:t>작가: Unknown authorUnknown author</a:t>
            </a:r>
          </a:p>
          <a:p xmlns:a="http://schemas.openxmlformats.org/drawingml/2006/main">
            <a:r>
              <a:t>이용허락: Public domain </a:t>
            </a:r>
          </a:p>
          <a:p xmlns:a="http://schemas.openxmlformats.org/drawingml/2006/main">
            <a:r>
              <a:t>원본: https://commons.wikimedia.org/wiki/File:Lotus_Flower_Bridge_and_Seven_Treasure_Bridge_at_Bulguksa_in_Gyeongju,_Korea.jpg</a:t>
            </a:r>
          </a:p>
          <a:p xmlns:a="http://schemas.openxmlformats.org/drawingml/2006/main">
            <a:r>
              <a:t>촬영일: Taken on 9 November 2009 13:15:36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표시한 시대는 유산의 역사 또는 공개·복원·등재 시점입니다. 사진은 오늘날의 모습이며 당시 사진이 아닐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https://english.visitkorea.or.kr/svc/contents/contentsView.do?vcontsId=247991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광화문_월대.jpg</a:t>
            </a:r>
          </a:p>
          <a:p xmlns:a="http://schemas.openxmlformats.org/drawingml/2006/main">
            <a:r>
              <a:t>작가: 서울관광 아카이브</a:t>
            </a:r>
          </a:p>
          <a:p xmlns:a="http://schemas.openxmlformats.org/drawingml/2006/main">
            <a:r>
              <a:t>이용허락: KOGL Type 1 http://www.kogl.or.kr/info/licenseType1.do</a:t>
            </a:r>
          </a:p>
          <a:p xmlns:a="http://schemas.openxmlformats.org/drawingml/2006/main">
            <a:r>
              <a:t>원본: https://commons.wikimedia.org/wiki/File:%EA%B4%91%ED%99%94%EB%AC%B8_%EC%9B%94%EB%8C%80.jpg</a:t>
            </a:r>
          </a:p>
          <a:p xmlns:a="http://schemas.openxmlformats.org/drawingml/2006/main">
            <a:r>
              <a:t>촬영일: 2023-10-16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표시한 시대는 유산의 역사 또는 공개·복원·등재 시점입니다. 사진은 오늘날의 모습이며 당시 사진이 아닐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https://www.nseoultower.co.kr/eng/global/intro3.asp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Namsan Tower sunset, Seoul.jpg</a:t>
            </a:r>
          </a:p>
          <a:p xmlns:a="http://schemas.openxmlformats.org/drawingml/2006/main">
            <a:r>
              <a:t>작가: Rtflakfizer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https://commons.wikimedia.org/wiki/File:Namsan_Tower_sunset,_Seoul.jpg</a:t>
            </a:r>
          </a:p>
          <a:p xmlns:a="http://schemas.openxmlformats.org/drawingml/2006/main">
            <a:r>
              <a:t>촬영일: 2010-04-13 18:39:17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표시한 시대는 유산의 역사 또는 공개·복원·등재 시점입니다. 사진은 오늘날의 모습이며 당시 사진이 아닐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https://english.seoul.go.kr/cheonggyecheon-stream/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Cheonggyecheon_stream_at_sunrise_with_trees_in_Seoul.jpg</a:t>
            </a:r>
          </a:p>
          <a:p xmlns:a="http://schemas.openxmlformats.org/drawingml/2006/main">
            <a:r>
              <a:t>작가: Basile Morin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https://commons.wikimedia.org/wiki/File:Cheonggyecheon_stream_at_sunrise_with_trees_in_Seoul.jpg</a:t>
            </a:r>
          </a:p>
          <a:p xmlns:a="http://schemas.openxmlformats.org/drawingml/2006/main">
            <a:r>
              <a:t>촬영일: 2024-06-07 05:28:01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표시한 시대는 유산의 역사 또는 공개·복원·등재 시점입니다. 사진은 오늘날의 모습이며 당시 사진이 아닐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https://whc.unesco.org/en/statesparties/kr/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Seongsan_Ilchulbong_from_the_air.jpg</a:t>
            </a:r>
          </a:p>
          <a:p xmlns:a="http://schemas.openxmlformats.org/drawingml/2006/main">
            <a:r>
              <a:t>작가: Korea.net / Korean Culture and Information Service</a:t>
            </a:r>
          </a:p>
          <a:p xmlns:a="http://schemas.openxmlformats.org/drawingml/2006/main">
            <a:r>
              <a:t>이용허락: CC BY-SA 2.0 https://creativecommons.org/licenses/by-sa/2.0</a:t>
            </a:r>
          </a:p>
          <a:p xmlns:a="http://schemas.openxmlformats.org/drawingml/2006/main">
            <a:r>
              <a:t>원본: https://commons.wikimedia.org/wiki/File:Seongsan_Ilchulbong_from_the_air.jpg</a:t>
            </a:r>
          </a:p>
          <a:p xmlns:a="http://schemas.openxmlformats.org/drawingml/2006/main">
            <a:r>
              <a:t>촬영일: 2006-10-18 17:22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표시한 시대는 유산의 역사 또는 공개·복원·등재 시점입니다. 사진은 오늘날의 모습이며 당시 사진이 아닐 수 있습니다.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https://english.visitkorea.or.kr/svc/contents/contentsView.do?vcontsId=247991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Haeundae_Beach_May_2024.jpg</a:t>
            </a:r>
          </a:p>
          <a:p xmlns:a="http://schemas.openxmlformats.org/drawingml/2006/main">
            <a:r>
              <a:t>작가: Brit in Seoul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https://commons.wikimedia.org/wiki/File:Haeundae_Beach_May_2024.jpg</a:t>
            </a:r>
          </a:p>
          <a:p xmlns:a="http://schemas.openxmlformats.org/drawingml/2006/main">
            <a:r>
              <a:t>촬영일: 2024-05-15 12:15:15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나눔은 선택입니다. 자신의 배경이나 경험을 공개할 범위를 스스로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중화전의_낮.jpg</a:t>
            </a:r>
          </a:p>
          <a:p xmlns:a="http://schemas.openxmlformats.org/drawingml/2006/main">
            <a:r>
              <a:t>작가: Eunmi Park</a:t>
            </a:r>
          </a:p>
          <a:p xmlns:a="http://schemas.openxmlformats.org/drawingml/2006/main">
            <a:r>
              <a:t>이용허락: CC BY-SA 4.0 https://creativecommons.org/licenses/by-sa/4.0</a:t>
            </a:r>
          </a:p>
          <a:p xmlns:a="http://schemas.openxmlformats.org/drawingml/2006/main">
            <a:r>
              <a:t>원본: https://commons.wikimedia.org/wiki/File:%EC%A4%91%ED%99%94%EC%A0%84%EC%9D%98_%EB%82%AE.jpg</a:t>
            </a:r>
          </a:p>
          <a:p xmlns:a="http://schemas.openxmlformats.org/drawingml/2006/main">
            <a:r>
              <a:t>촬영일: 2016-09-29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7e115b8ddf47c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265e05acd24aa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c8c9e277bb438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fd76e49bfc4ad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8e3f323ddf437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d38eb0fb974c6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60A616F4-D375-4300-A88B-AD3C51CC9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26C123B-3153-452C-870B-F9B61BA0F2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6F91A366-25C9-4D1E-B513-CAE82C81279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775A0E0-399F-41F2-9BCA-7ED20B6A9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0D97679-318C-47B2-BE41-58C40D02FC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2CD573D1-C4EE-4109-BBBA-330906888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F6234FA-BEC5-4BC4-86FC-BC51FA2E8E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06B2E98-B9F7-44DF-A260-90DF32FD176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D0DBA1D-6C47-4F18-BB69-0EA704F3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974B714-2777-4D97-8607-3E83294CCC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05869A9-5DEA-4112-BDEC-7E12EA88F79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82AC096-56D8-4E4A-91F9-37C56E89461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531A54D7-CA15-4C7D-B035-D6D76A0A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0FFAFA6-A6B2-4830-949A-A808CA7A35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9E4E92F-724E-4F55-A42D-D14E5B8DDF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b7f9dfb7144ce6" /><Relationship Type="http://schemas.openxmlformats.org/officeDocument/2006/relationships/slideLayout" Target="/ppt/slideLayouts/slideLayout1.xml" Id="R5217bd27090b424f" /><Relationship Type="http://schemas.openxmlformats.org/officeDocument/2006/relationships/slideLayout" Target="/ppt/slideLayouts/slideLayout2.xml" Id="Rc93eebdb85f74e93" /><Relationship Type="http://schemas.openxmlformats.org/officeDocument/2006/relationships/slideLayout" Target="/ppt/slideLayouts/slideLayout3.xml" Id="R3c5d1d3e68c84503" /><Relationship Type="http://schemas.openxmlformats.org/officeDocument/2006/relationships/slideLayout" Target="/ppt/slideLayouts/slideLayout4.xml" Id="Ra61996f9bb04479f" /><Relationship Type="http://schemas.openxmlformats.org/officeDocument/2006/relationships/slideLayout" Target="/ppt/slideLayouts/slideLayout5.xml" Id="Rb3cc711dc9f64f92" /><Relationship Type="http://schemas.openxmlformats.org/officeDocument/2006/relationships/slideLayout" Target="/ppt/slideLayouts/slideLayout6.xml" Id="R4e9ba5e647c44a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17bd27090b424f"/>
    <p:sldLayoutId xmlns:r="http://schemas.openxmlformats.org/officeDocument/2006/relationships" id="2147483650" r:id="Rc93eebdb85f74e93"/>
    <p:sldLayoutId xmlns:r="http://schemas.openxmlformats.org/officeDocument/2006/relationships" id="2147483651" r:id="R3c5d1d3e68c84503"/>
    <p:sldLayoutId xmlns:r="http://schemas.openxmlformats.org/officeDocument/2006/relationships" id="2147483652" r:id="Ra61996f9bb04479f"/>
    <p:sldLayoutId xmlns:r="http://schemas.openxmlformats.org/officeDocument/2006/relationships" id="2147483653" r:id="Rb3cc711dc9f64f92"/>
    <p:sldLayoutId xmlns:r="http://schemas.openxmlformats.org/officeDocument/2006/relationships" id="2147483654" r:id="R4e9ba5e647c44a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3ac4f9ddb94d1a" /><Relationship Type="http://schemas.openxmlformats.org/officeDocument/2006/relationships/image" Target="/ppt/media/image.jpeg" Id="R6dafa998c12b48a4" /><Relationship Type="http://schemas.openxmlformats.org/officeDocument/2006/relationships/notesSlide" Target="/ppt/notesSlides/notesSlide1.xml" Id="R19f87e1d5756494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ab2f13e9814af2" /><Relationship Type="http://schemas.openxmlformats.org/officeDocument/2006/relationships/image" Target="/ppt/media/image2.jpeg" Id="R10a0e7228c72450e" /><Relationship Type="http://schemas.openxmlformats.org/officeDocument/2006/relationships/notesSlide" Target="/ppt/notesSlides/notesSlide2.xml" Id="Rf75b80215f3b41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33643f3efc403b" /><Relationship Type="http://schemas.openxmlformats.org/officeDocument/2006/relationships/image" Target="/ppt/media/image3.jpeg" Id="R5eb84d2525cb4c0c" /><Relationship Type="http://schemas.openxmlformats.org/officeDocument/2006/relationships/notesSlide" Target="/ppt/notesSlides/notesSlide3.xml" Id="Ra1bcda0e127f41c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1589359a83409f" /><Relationship Type="http://schemas.openxmlformats.org/officeDocument/2006/relationships/image" Target="/ppt/media/image4.jpeg" Id="R2f6fa8ad1cce4785" /><Relationship Type="http://schemas.openxmlformats.org/officeDocument/2006/relationships/notesSlide" Target="/ppt/notesSlides/notesSlide4.xml" Id="R52c5e1481e9f45c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374ceb9a36453b" /><Relationship Type="http://schemas.openxmlformats.org/officeDocument/2006/relationships/image" Target="/ppt/media/image5.jpeg" Id="R263f85f447e8465b" /><Relationship Type="http://schemas.openxmlformats.org/officeDocument/2006/relationships/notesSlide" Target="/ppt/notesSlides/notesSlide5.xml" Id="R9c6bb5108d7946e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4d476b97654e4a" /><Relationship Type="http://schemas.openxmlformats.org/officeDocument/2006/relationships/image" Target="/ppt/media/image6.jpeg" Id="R48d671c712a04944" /><Relationship Type="http://schemas.openxmlformats.org/officeDocument/2006/relationships/notesSlide" Target="/ppt/notesSlides/notesSlide6.xml" Id="R7ee0df0fed074c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b3c6ad61564488" /><Relationship Type="http://schemas.openxmlformats.org/officeDocument/2006/relationships/image" Target="/ppt/media/image7.jpeg" Id="Rbe7c86ff90b34956" /><Relationship Type="http://schemas.openxmlformats.org/officeDocument/2006/relationships/notesSlide" Target="/ppt/notesSlides/notesSlide7.xml" Id="R1d362adebd66461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165f49a6234029" /><Relationship Type="http://schemas.openxmlformats.org/officeDocument/2006/relationships/image" Target="/ppt/media/image8.jpeg" Id="R45bbc7febf4f4752" /><Relationship Type="http://schemas.openxmlformats.org/officeDocument/2006/relationships/notesSlide" Target="/ppt/notesSlides/notesSlide8.xml" Id="R4994557edd984f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8A551-96DD-4E30-93C1-8387C81A7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53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KOHI ACADEMY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783337-AF4A-46CD-80A1-30CE3B829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 관광명소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7D4BD9-5631-4344-BC65-A7DBF7AF1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81350"/>
            <a:ext cx="600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Places in Korea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C3EA3D-FB46-453D-94F2-6600EDAB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910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역사 공간과 현대의 여행 문화를 함께 봅니다.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B7C5AF-656A-4923-AAB1-0E0A7B6D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스미다선교회 SMIDA Mission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afa998c12b48a4"/>
          <a:srcRect xmlns:a="http://schemas.openxmlformats.org/drawingml/2006/main" l="22766" t="0" r="2276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9412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AA777E-B601-4EEC-8EFD-85BF7FCD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고대 유산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FB72AC-D2A9-4336-8A31-2881B463D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경주와 불국사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9793EE-BD57-4C0C-ADBE-B1816292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신라의 역사와 불교 문화를 만남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불국사와 석굴암은 1995년 세계유산 등재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건축과 주변 풍경을 함께 관찰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a0e7228c72450e"/>
          <a:stretch xmlns:a="http://schemas.openxmlformats.org/drawingml/2006/main"/>
        </p:blipFill>
        <p:spPr>
          <a:xfrm xmlns:a="http://schemas.openxmlformats.org/drawingml/2006/main">
            <a:off x="7263457" y="2381250"/>
            <a:ext cx="4380211" cy="3371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F11FE6-9569-4A62-AC9B-A2252750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27A9CC-822B-4C40-8617-90382635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02 / 1</a:t>
            </a:r>
          </a:p>
        </p:txBody>
      </p:sp>
    </p:spTree>
    <p:extLst>
      <p:ext uri="{BB962C8B-B14F-4D97-AF65-F5344CB8AC3E}">
        <p14:creationId xmlns:p14="http://schemas.microsoft.com/office/powerpoint/2010/main" val="6715138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CECED9-3A9E-46C9-97F3-A43E3C73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조선 시대 유산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592A5B-8C4F-4DA5-9FD3-3F744398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서울 경복궁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B23B0B-9D2E-4604-AE36-1C1DAE61A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궁궐의 공간과 생활을 살펴봅니다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한복과 전통 건축을 함께 만납니다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오늘의 사진으로 과거를 상상합니다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b84d2525cb4c0c"/>
          <a:stretch xmlns:a="http://schemas.openxmlformats.org/drawingml/2006/main"/>
        </p:blipFill>
        <p:spPr>
          <a:xfrm xmlns:a="http://schemas.openxmlformats.org/drawingml/2006/main">
            <a:off x="7239000" y="2590800"/>
            <a:ext cx="4429125" cy="2952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B211B1-B678-4C43-AF85-31A29ADA2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CDCE09-396F-4E48-BED6-859531313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02 / 2</a:t>
            </a:r>
          </a:p>
        </p:txBody>
      </p:sp>
    </p:spTree>
    <p:extLst>
      <p:ext uri="{BB962C8B-B14F-4D97-AF65-F5344CB8AC3E}">
        <p14:creationId xmlns:p14="http://schemas.microsoft.com/office/powerpoint/2010/main" val="4777737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4295E6-9B4D-4B5C-AC88-8709FE8BA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1980년대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65A00A-B2C6-42D6-A454-7F98B9E4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남산서울타워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1C5C4A-F9CF-412A-8BEC-7570DC74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1980년 일반인에게 공개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도시의 풍경을 한눈에 보는 장소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서울의 변화와 일상을 관찰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6fa8ad1cce4785"/>
          <a:stretch xmlns:a="http://schemas.openxmlformats.org/drawingml/2006/main"/>
        </p:blipFill>
        <p:spPr>
          <a:xfrm xmlns:a="http://schemas.openxmlformats.org/drawingml/2006/main">
            <a:off x="7239000" y="2413174"/>
            <a:ext cx="4429125" cy="3308003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82A2DF-6297-4DA3-B302-EAA532A37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남산서울타워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9A9585-C223-4F90-91DA-0C4BF01AC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02 / 3</a:t>
            </a:r>
          </a:p>
        </p:txBody>
      </p:sp>
    </p:spTree>
    <p:extLst>
      <p:ext uri="{BB962C8B-B14F-4D97-AF65-F5344CB8AC3E}">
        <p14:creationId xmlns:p14="http://schemas.microsoft.com/office/powerpoint/2010/main" val="18968595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85D55C-C60D-4B09-BBFB-2802161BE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2000년대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CF519C-7122-411D-8B22-F68E57E2F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청계천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AFABD8-ED0A-4321-B08F-ED1342CE2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2005년 복원 이후 도심 산책 공간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물과 길이 도시의 일상을 바꿈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개발과 환경 회복을 함께 생각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3f85f447e8465b"/>
          <a:stretch xmlns:a="http://schemas.openxmlformats.org/drawingml/2006/main"/>
        </p:blipFill>
        <p:spPr>
          <a:xfrm xmlns:a="http://schemas.openxmlformats.org/drawingml/2006/main">
            <a:off x="7239000" y="2590800"/>
            <a:ext cx="4429125" cy="2952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D5E15A-3C56-4389-AE09-8EB414D20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9B95A2-36C2-4355-8E6C-E952CFEB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02 / 4</a:t>
            </a:r>
          </a:p>
        </p:txBody>
      </p:sp>
    </p:spTree>
    <p:extLst>
      <p:ext uri="{BB962C8B-B14F-4D97-AF65-F5344CB8AC3E}">
        <p14:creationId xmlns:p14="http://schemas.microsoft.com/office/powerpoint/2010/main" val="19471982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85237B-44FF-4074-8AE5-55531F5EF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2000년대 세계유산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A60D69-C6C6-48A4-B411-B305E4B7E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제주 화산섬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10A44E-9BE0-46CD-968D-674778799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2007년 제주 화산섬과 용암동굴 등재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한라산과 성산일출봉의 자연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오래된 지형을 오늘의 여행에서 만남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d671c712a04944"/>
          <a:stretch xmlns:a="http://schemas.openxmlformats.org/drawingml/2006/main"/>
        </p:blipFill>
        <p:spPr>
          <a:xfrm xmlns:a="http://schemas.openxmlformats.org/drawingml/2006/main">
            <a:off x="7239000" y="2623096"/>
            <a:ext cx="4429125" cy="2888159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D846E7-1EA5-4192-A8B1-CA93C0822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7226BF-A6AF-4632-A75E-60B23E74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02 / 5</a:t>
            </a:r>
          </a:p>
        </p:txBody>
      </p:sp>
    </p:spTree>
    <p:extLst>
      <p:ext uri="{BB962C8B-B14F-4D97-AF65-F5344CB8AC3E}">
        <p14:creationId xmlns:p14="http://schemas.microsoft.com/office/powerpoint/2010/main" val="7402373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E9D13-7BD0-48CF-B5FE-CDACA784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2020년대 여행의 한 장면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4CD916-B5FE-42ED-ACF2-DFA2032D2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부산의 바다와 도시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C2FE74-0EFB-4DE4-A258-FD8009ED3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해운대 해변과 도시 풍경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지역의 시장과 음식 문화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서울 밖의 한국도 함께 만납니다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c86ff90b34956"/>
          <a:stretch xmlns:a="http://schemas.openxmlformats.org/drawingml/2006/main"/>
        </p:blipFill>
        <p:spPr>
          <a:xfrm xmlns:a="http://schemas.openxmlformats.org/drawingml/2006/main">
            <a:off x="7239000" y="2657698"/>
            <a:ext cx="4429125" cy="2818954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37F378-66A3-43E7-970A-07201403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DDE497-7748-4ECF-8016-944641849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02 / 6</a:t>
            </a:r>
          </a:p>
        </p:txBody>
      </p:sp>
    </p:spTree>
    <p:extLst>
      <p:ext uri="{BB962C8B-B14F-4D97-AF65-F5344CB8AC3E}">
        <p14:creationId xmlns:p14="http://schemas.microsoft.com/office/powerpoint/2010/main" val="18032702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A17E28-9F5F-4FFD-A238-A2659A59D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62388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이야기해요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3CF25A-4837-46B2-BF79-7B8F1DE94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623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나의 기억이 담긴 장소를 한 곳 소개해 보세요.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74BE01-22A2-4CA8-B4DF-2F69D4824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24400"/>
            <a:ext cx="6238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말하기, 쓰기, 사진 한 장으로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경험을 나눌 수 있습니다.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bbc7febf4f4752"/>
          <a:srcRect xmlns:a="http://schemas.openxmlformats.org/drawingml/2006/main" l="22766" t="0" r="2276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27451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2026-10-08T09:38:41.1520000Z</dcterms:created>
  <dcterms:modified xsi:type="dcterms:W3CDTF">2026-10-08T09:38:41.1520000Z</dcterms:modified>
</coreProperties>
</file>