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2036d8d9eb4ae1" /><Relationship Type="http://schemas.openxmlformats.org/officeDocument/2006/relationships/extended-properties" Target="/docProps/app.xml" Id="R87116c317cbb4c5c" /><Relationship Type="http://schemas.openxmlformats.org/officeDocument/2006/relationships/officeDocument" Target="/ppt/presentation.xml" Id="Rd221393df5834b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f6bc50832204cba"/>
  </p:sldMasterIdLst>
  <p:notesMasterIdLst>
    <p:notesMasterId xmlns:r="http://schemas.openxmlformats.org/officeDocument/2006/relationships" r:id="Rbc51c157b8174b9d"/>
  </p:notesMasterIdLst>
  <p:sldIdLst>
    <p:sldId xmlns:r="http://schemas.openxmlformats.org/officeDocument/2006/relationships" id="256" r:id="R9848b52fae8b4a72"/>
    <p:sldId xmlns:r="http://schemas.openxmlformats.org/officeDocument/2006/relationships" id="257" r:id="R0f5782c9006c4719"/>
    <p:sldId xmlns:r="http://schemas.openxmlformats.org/officeDocument/2006/relationships" id="258" r:id="R4475e4decc184872"/>
    <p:sldId xmlns:r="http://schemas.openxmlformats.org/officeDocument/2006/relationships" id="259" r:id="R027b62e2fae84936"/>
    <p:sldId xmlns:r="http://schemas.openxmlformats.org/officeDocument/2006/relationships" id="260" r:id="R9ff348f7b0f446f3"/>
    <p:sldId xmlns:r="http://schemas.openxmlformats.org/officeDocument/2006/relationships" id="261" r:id="R4ce654eaee614bb5"/>
    <p:sldId xmlns:r="http://schemas.openxmlformats.org/officeDocument/2006/relationships" id="262" r:id="R86850323c9464ca6"/>
    <p:sldId xmlns:r="http://schemas.openxmlformats.org/officeDocument/2006/relationships" id="263" r:id="Re6d6aba8610642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602fa2818748a8" /><Relationship Type="http://schemas.openxmlformats.org/officeDocument/2006/relationships/slideMaster" Target="/ppt/slideMasters/slideMaster1.xml" Id="Ref6bc50832204cba" /><Relationship Type="http://schemas.openxmlformats.org/officeDocument/2006/relationships/notesMaster" Target="/ppt/notesMasters/notesMaster1.xml" Id="Rbc51c157b8174b9d" /><Relationship Type="http://schemas.openxmlformats.org/officeDocument/2006/relationships/presProps" Target="/ppt/presProps.xml" Id="Rdc72cf4f0ba44b42" /><Relationship Type="http://schemas.openxmlformats.org/officeDocument/2006/relationships/tableStyles" Target="/ppt/tableStyles.xml" Id="R1de12630863e4793" /><Relationship Type="http://schemas.openxmlformats.org/officeDocument/2006/relationships/slide" Target="/ppt/slides/slide1.xml" Id="R9848b52fae8b4a72" /><Relationship Type="http://schemas.openxmlformats.org/officeDocument/2006/relationships/slide" Target="/ppt/slides/slide2.xml" Id="R0f5782c9006c4719" /><Relationship Type="http://schemas.openxmlformats.org/officeDocument/2006/relationships/slide" Target="/ppt/slides/slide3.xml" Id="R4475e4decc184872" /><Relationship Type="http://schemas.openxmlformats.org/officeDocument/2006/relationships/slide" Target="/ppt/slides/slide4.xml" Id="R027b62e2fae84936" /><Relationship Type="http://schemas.openxmlformats.org/officeDocument/2006/relationships/slide" Target="/ppt/slides/slide5.xml" Id="R9ff348f7b0f446f3" /><Relationship Type="http://schemas.openxmlformats.org/officeDocument/2006/relationships/slide" Target="/ppt/slides/slide6.xml" Id="R4ce654eaee614bb5" /><Relationship Type="http://schemas.openxmlformats.org/officeDocument/2006/relationships/slide" Target="/ppt/slides/slide7.xml" Id="R86850323c9464ca6" /><Relationship Type="http://schemas.openxmlformats.org/officeDocument/2006/relationships/slide" Target="/ppt/slides/slide8.xml" Id="Re6d6aba8610642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f77c3aa2ef4c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370a2c6d044224" /><Relationship Type="http://schemas.openxmlformats.org/officeDocument/2006/relationships/notesMaster" Target="/ppt/notesMasters/notesMaster1.xml" Id="R89e82487684541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dfb8938905542fb" /><Relationship Type="http://schemas.openxmlformats.org/officeDocument/2006/relationships/notesMaster" Target="/ppt/notesMasters/notesMaster1.xml" Id="Rab44dfaabe0841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021903b31b4d44" /><Relationship Type="http://schemas.openxmlformats.org/officeDocument/2006/relationships/notesMaster" Target="/ppt/notesMasters/notesMaster1.xml" Id="R564f81b427f649f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f9af2910dc4581" /><Relationship Type="http://schemas.openxmlformats.org/officeDocument/2006/relationships/notesMaster" Target="/ppt/notesMasters/notesMaster1.xml" Id="R071c91dd6eaa44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2774f934e049a1" /><Relationship Type="http://schemas.openxmlformats.org/officeDocument/2006/relationships/notesMaster" Target="/ppt/notesMasters/notesMaster1.xml" Id="R85413fc1812c4a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63a53259eb40d7" /><Relationship Type="http://schemas.openxmlformats.org/officeDocument/2006/relationships/notesMaster" Target="/ppt/notesMasters/notesMaster1.xml" Id="R86badba970ea49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df5bf42017433b" /><Relationship Type="http://schemas.openxmlformats.org/officeDocument/2006/relationships/notesMaster" Target="/ppt/notesMasters/notesMaster1.xml" Id="Raa6d60361a60436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ab030832034473" /><Relationship Type="http://schemas.openxmlformats.org/officeDocument/2006/relationships/notesMaster" Target="/ppt/notesMasters/notesMaster1.xml" Id="R829374acd3a345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시대 구분은 생활·문화의 변화를 소개하는 학습 틀입니다. 음식의 정확한 발명 연도로 해석하지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Han-jeongsik.jpg</a:t>
            </a:r>
          </a:p>
          <a:p xmlns:a="http://schemas.openxmlformats.org/drawingml/2006/main">
            <a:r>
              <a:t>작가: TheDream 더 드림 더드림</a:t>
            </a:r>
          </a:p>
          <a:p xmlns:a="http://schemas.openxmlformats.org/drawingml/2006/main">
            <a:r>
              <a:t>이용허락: CC BY-SA 2.5 https://creativecommons.org/licenses/by-sa/2.5</a:t>
            </a:r>
          </a:p>
          <a:p xmlns:a="http://schemas.openxmlformats.org/drawingml/2006/main">
            <a:r>
              <a:t>원본: https://commons.wikimedia.org/wiki/File:Han-jeongsik.jpg</a:t>
            </a:r>
          </a:p>
          <a:p xmlns:a="http://schemas.openxmlformats.org/drawingml/2006/main">
            <a:r>
              <a:t>촬영일: 2011-01-24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시대 구분은 생활·문화의 변화를 소개하는 학습 틀입니다. 음식의 정확한 발명 연도로 해석하지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https://www.korea.net/AboutKorea/Korean-Life/Food</a:t>
            </a:r>
          </a:p>
          <a:p xmlns:a="http://schemas.openxmlformats.org/drawingml/2006/main">
            <a:r>
              <a:t>https://ich.unesco.org/en/RL/kimjang-making-and-sharing-kimchi-in-the-republic-of-korea-00881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Various_kimchi.jpg</a:t>
            </a:r>
          </a:p>
          <a:p xmlns:a="http://schemas.openxmlformats.org/drawingml/2006/main">
            <a:r>
              <a:t>작가: 국립국어원</a:t>
            </a:r>
          </a:p>
          <a:p xmlns:a="http://schemas.openxmlformats.org/drawingml/2006/main">
            <a:r>
              <a:t>이용허락: CC BY-SA 2.0 kr https://creativecommons.org/licenses/by-sa/2.0/kr/deed.en</a:t>
            </a:r>
          </a:p>
          <a:p xmlns:a="http://schemas.openxmlformats.org/drawingml/2006/main">
            <a:r>
              <a:t>원본: https://commons.wikimedia.org/wiki/File:Various_kimchi.jpg</a:t>
            </a:r>
          </a:p>
          <a:p xmlns:a="http://schemas.openxmlformats.org/drawingml/2006/main">
            <a:r>
              <a:t>촬영일: before 17 July 2015date QS:P,+2015-07-17T00:00:00Z/7,P1326,+2015-07-17T00:00:00Z/11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시대 구분은 생활·문화의 변화를 소개하는 학습 틀입니다. 음식의 정확한 발명 연도로 해석하지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https://www.korea.net/AboutKorea/Korean-Life/Food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Dolsot-bibimbap.jpg</a:t>
            </a:r>
          </a:p>
          <a:p xmlns:a="http://schemas.openxmlformats.org/drawingml/2006/main">
            <a:r>
              <a:t>작가: Sous Chef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https://commons.wikimedia.org/wiki/File:Dolsot-bibimbap.jpg</a:t>
            </a:r>
          </a:p>
          <a:p xmlns:a="http://schemas.openxmlformats.org/drawingml/2006/main">
            <a:r>
              <a:t>촬영일: 2012-06-12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시대 구분은 생활·문화의 변화를 소개하는 학습 틀입니다. 음식의 정확한 발명 연도로 해석하지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https://www.korea.net/AboutKorea/Korean-Life/Food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Budae_jjigae_(28587380901).jpg</a:t>
            </a:r>
          </a:p>
          <a:p xmlns:a="http://schemas.openxmlformats.org/drawingml/2006/main">
            <a:r>
              <a:t>작가: T.Tseng</a:t>
            </a:r>
          </a:p>
          <a:p xmlns:a="http://schemas.openxmlformats.org/drawingml/2006/main">
            <a:r>
              <a:t>이용허락: CC BY 2.0 https://creativecommons.org/licenses/by/2.0</a:t>
            </a:r>
          </a:p>
          <a:p xmlns:a="http://schemas.openxmlformats.org/drawingml/2006/main">
            <a:r>
              <a:t>원본: https://commons.wikimedia.org/wiki/File:Budae_jjigae_(28587380901).jpg</a:t>
            </a:r>
          </a:p>
          <a:p xmlns:a="http://schemas.openxmlformats.org/drawingml/2006/main">
            <a:r>
              <a:t>촬영일: 2016-07-29 23:18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시대 구분은 생활·문화의 변화를 소개하는 학습 틀입니다. 음식의 정확한 발명 연도로 해석하지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https://www.korea.net/AboutKorea/Korean-Life/Food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Tteokbokki.JPG</a:t>
            </a:r>
          </a:p>
          <a:p xmlns:a="http://schemas.openxmlformats.org/drawingml/2006/main">
            <a:r>
              <a:t>작가: Popo le Chien</a:t>
            </a:r>
          </a:p>
          <a:p xmlns:a="http://schemas.openxmlformats.org/drawingml/2006/main">
            <a:r>
              <a:t>이용허락: CC0 http://creativecommons.org/publicdomain/zero/1.0/deed.en</a:t>
            </a:r>
          </a:p>
          <a:p xmlns:a="http://schemas.openxmlformats.org/drawingml/2006/main">
            <a:r>
              <a:t>원본: https://commons.wikimedia.org/wiki/File:Tteokbokki.JPG</a:t>
            </a:r>
          </a:p>
          <a:p xmlns:a="http://schemas.openxmlformats.org/drawingml/2006/main">
            <a:r>
              <a:t>촬영일: 2015-09-11 05:54:00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시대 구분은 생활·문화의 변화를 소개하는 학습 틀입니다. 음식의 정확한 발명 연도로 해석하지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https://www.korea.net/AboutKorea/Korean-Life/Food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Iksan_City_48_Korean_Style_Fried_chicken.jpg</a:t>
            </a:r>
          </a:p>
          <a:p xmlns:a="http://schemas.openxmlformats.org/drawingml/2006/main">
            <a:r>
              <a:t>작가: KOREA.NET</a:t>
            </a:r>
          </a:p>
          <a:p xmlns:a="http://schemas.openxmlformats.org/drawingml/2006/main">
            <a:r>
              <a:t>이용허락: CC BY-SA 2.0 https://creativecommons.org/licenses/by-sa/2.0</a:t>
            </a:r>
          </a:p>
          <a:p xmlns:a="http://schemas.openxmlformats.org/drawingml/2006/main">
            <a:r>
              <a:t>원본: https://commons.wikimedia.org/wiki/File:Iksan_City_48_Korean_Style_Fried_chicken.jpg</a:t>
            </a:r>
          </a:p>
          <a:p xmlns:a="http://schemas.openxmlformats.org/drawingml/2006/main">
            <a:r>
              <a:t>촬영일: 2015-04-16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학습 안내: 시대 구분은 생활·문화의 변화를 소개하는 학습 틀입니다. 음식의 정확한 발명 연도로 해석하지 않습니다.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사실 출처:</a:t>
            </a:r>
          </a:p>
          <a:p xmlns:a="http://schemas.openxmlformats.org/drawingml/2006/main">
            <a:r>
              <a:t>https://ich.unesco.org/en/RL/kimjang-making-and-sharing-kimchi-in-the-republic-of-korea-00881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Korean_cuisine-Gimjang-Preparation_for_making_kimchi-01.jpg</a:t>
            </a:r>
          </a:p>
          <a:p xmlns:a="http://schemas.openxmlformats.org/drawingml/2006/main">
            <a:r>
              <a:t>작가: by Caroline Knox at flickr</a:t>
            </a:r>
          </a:p>
          <a:p xmlns:a="http://schemas.openxmlformats.org/drawingml/2006/main">
            <a:r>
              <a:t>이용허락: CC BY-SA 3.0 https://creativecommons.org/licenses/by-sa/3.0</a:t>
            </a:r>
          </a:p>
          <a:p xmlns:a="http://schemas.openxmlformats.org/drawingml/2006/main">
            <a:r>
              <a:t>원본: https://commons.wikimedia.org/wiki/File:Korean_cuisine-Gimjang-Preparation_for_making_kimchi-01.jpg</a:t>
            </a:r>
          </a:p>
          <a:p xmlns:a="http://schemas.openxmlformats.org/drawingml/2006/main">
            <a:r>
              <a:t>촬영일: Originally taken on 2006-05-23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나눔은 선택입니다. 자신의 배경이나 경험을 공개할 범위를 스스로 정합니다.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사진: Han-jeongsik.jpg</a:t>
            </a:r>
          </a:p>
          <a:p xmlns:a="http://schemas.openxmlformats.org/drawingml/2006/main">
            <a:r>
              <a:t>작가: TheDream 더 드림 더드림</a:t>
            </a:r>
          </a:p>
          <a:p xmlns:a="http://schemas.openxmlformats.org/drawingml/2006/main">
            <a:r>
              <a:t>이용허락: CC BY-SA 2.5 https://creativecommons.org/licenses/by-sa/2.5</a:t>
            </a:r>
          </a:p>
          <a:p xmlns:a="http://schemas.openxmlformats.org/drawingml/2006/main">
            <a:r>
              <a:t>원본: https://commons.wikimedia.org/wiki/File:Han-jeongsik.jpg</a:t>
            </a:r>
          </a:p>
          <a:p xmlns:a="http://schemas.openxmlformats.org/drawingml/2006/main">
            <a:r>
              <a:t>촬영일: 2011-01-24</a:t>
            </a:r>
          </a:p>
          <a:p xmlns:a="http://schemas.openxmlformats.org/drawingml/2006/main">
            <a:r>
              <a:t>표시를 위한 크기 조정 또는 자르기 외에 내용 변경 없음.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b54117701d40a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c806b89948441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89cf5d672b4e6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4be1b2bb5e4c6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1a3e20de674a3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f574e7990844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58635007-6B15-4BE8-B63A-995BEEC4F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4F2C320-975F-43D8-AA28-F5CC82B377D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E2DFD1B5-44E3-4730-B0B3-CEF728CDD24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888BA10-333B-4756-950E-5020FE845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57C7F0E-D32B-4DCD-8098-78EF1A4AA4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63B4A77B-8A8E-47DB-AB1E-C6BEB48C2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7DBA081-B39C-4B3D-A3CE-3A4896FF2F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5911C30-C2BC-4794-970E-7E72A91FBD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87452596-BF8C-4C17-9438-A9D8B75D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039F7A9-21A0-4A8A-B5AD-B775DFCF16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D9E93D-8419-4BF4-85D4-544A314453B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6C9DB9C-B406-4A05-BF9D-34CB566B2F6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2E31AF4F-21AD-4B40-8A90-A49080668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A598E3A-E33E-4636-BD31-0D450BEC1B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34A950-C821-431A-814E-9255C00BB58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06bf23b842840db" /><Relationship Type="http://schemas.openxmlformats.org/officeDocument/2006/relationships/slideLayout" Target="/ppt/slideLayouts/slideLayout1.xml" Id="R68206b7c8017467a" /><Relationship Type="http://schemas.openxmlformats.org/officeDocument/2006/relationships/slideLayout" Target="/ppt/slideLayouts/slideLayout2.xml" Id="R8886b49662c34fa9" /><Relationship Type="http://schemas.openxmlformats.org/officeDocument/2006/relationships/slideLayout" Target="/ppt/slideLayouts/slideLayout3.xml" Id="R2fa057afc839498b" /><Relationship Type="http://schemas.openxmlformats.org/officeDocument/2006/relationships/slideLayout" Target="/ppt/slideLayouts/slideLayout4.xml" Id="Rd7ce6406ea434dc6" /><Relationship Type="http://schemas.openxmlformats.org/officeDocument/2006/relationships/slideLayout" Target="/ppt/slideLayouts/slideLayout5.xml" Id="Rfad2b5527dcf43df" /><Relationship Type="http://schemas.openxmlformats.org/officeDocument/2006/relationships/slideLayout" Target="/ppt/slideLayouts/slideLayout6.xml" Id="Ra61de8d1592e43d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8206b7c8017467a"/>
    <p:sldLayoutId xmlns:r="http://schemas.openxmlformats.org/officeDocument/2006/relationships" id="2147483650" r:id="R8886b49662c34fa9"/>
    <p:sldLayoutId xmlns:r="http://schemas.openxmlformats.org/officeDocument/2006/relationships" id="2147483651" r:id="R2fa057afc839498b"/>
    <p:sldLayoutId xmlns:r="http://schemas.openxmlformats.org/officeDocument/2006/relationships" id="2147483652" r:id="Rd7ce6406ea434dc6"/>
    <p:sldLayoutId xmlns:r="http://schemas.openxmlformats.org/officeDocument/2006/relationships" id="2147483653" r:id="Rfad2b5527dcf43df"/>
    <p:sldLayoutId xmlns:r="http://schemas.openxmlformats.org/officeDocument/2006/relationships" id="2147483654" r:id="Ra61de8d1592e43d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bc2095b30c4342" /><Relationship Type="http://schemas.openxmlformats.org/officeDocument/2006/relationships/image" Target="/ppt/media/image.jpeg" Id="Rd7afa30bd4fe4920" /><Relationship Type="http://schemas.openxmlformats.org/officeDocument/2006/relationships/notesSlide" Target="/ppt/notesSlides/notesSlide1.xml" Id="R1b0853fdbe624c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ec8679b3074566" /><Relationship Type="http://schemas.openxmlformats.org/officeDocument/2006/relationships/image" Target="/ppt/media/image2.jpeg" Id="R566223115401482d" /><Relationship Type="http://schemas.openxmlformats.org/officeDocument/2006/relationships/notesSlide" Target="/ppt/notesSlides/notesSlide2.xml" Id="Rfcad3ab9f1bb44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4c794571e74a0a" /><Relationship Type="http://schemas.openxmlformats.org/officeDocument/2006/relationships/image" Target="/ppt/media/image3.jpeg" Id="R836220fff8e34970" /><Relationship Type="http://schemas.openxmlformats.org/officeDocument/2006/relationships/notesSlide" Target="/ppt/notesSlides/notesSlide3.xml" Id="R75ff6ee1d2fe4bf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c2a2f6b0b64f9c" /><Relationship Type="http://schemas.openxmlformats.org/officeDocument/2006/relationships/image" Target="/ppt/media/image4.jpeg" Id="Ra84bf83e81e14a54" /><Relationship Type="http://schemas.openxmlformats.org/officeDocument/2006/relationships/notesSlide" Target="/ppt/notesSlides/notesSlide4.xml" Id="R6c5f172f84574a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2659f1da2d4d70" /><Relationship Type="http://schemas.openxmlformats.org/officeDocument/2006/relationships/image" Target="/ppt/media/image5.jpeg" Id="Ra2acab451bc94cbe" /><Relationship Type="http://schemas.openxmlformats.org/officeDocument/2006/relationships/notesSlide" Target="/ppt/notesSlides/notesSlide5.xml" Id="R1329f3853c6e41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af1b001a41471a" /><Relationship Type="http://schemas.openxmlformats.org/officeDocument/2006/relationships/image" Target="/ppt/media/image6.jpeg" Id="R55b45ef9ecfb49de" /><Relationship Type="http://schemas.openxmlformats.org/officeDocument/2006/relationships/notesSlide" Target="/ppt/notesSlides/notesSlide6.xml" Id="Ra020bd961e61452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699c45ea2a446a" /><Relationship Type="http://schemas.openxmlformats.org/officeDocument/2006/relationships/image" Target="/ppt/media/image7.jpeg" Id="Rba29a6a7a6754ef1" /><Relationship Type="http://schemas.openxmlformats.org/officeDocument/2006/relationships/notesSlide" Target="/ppt/notesSlides/notesSlide7.xml" Id="Rbe88b65911814c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8fac57df924350" /><Relationship Type="http://schemas.openxmlformats.org/officeDocument/2006/relationships/image" Target="/ppt/media/image8.jpeg" Id="R6bae0945957148cb" /><Relationship Type="http://schemas.openxmlformats.org/officeDocument/2006/relationships/notesSlide" Target="/ppt/notesSlides/notesSlide8.xml" Id="R1ab1bbbef08249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69D571-CA57-41A5-9343-C3D14AD8C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95300"/>
            <a:ext cx="619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1950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KOHI ACADEMY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7F1ED-439A-4934-AC37-1A059FF0E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45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한국 음식과 식탁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85053-3F92-4FB3-9070-609B19EFC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81350"/>
            <a:ext cx="6000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175" b="0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Food and Everyday Life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B2DED6-8C6C-4291-8BD3-2CBFF547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1910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5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음식에 남은 생활의 기억을 살펴봅니다.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F56F93-8940-443C-960A-7AD7725C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3885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165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스미다선교회 SMIDA Mission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afa30bd4fe4920"/>
          <a:srcRect xmlns:a="http://schemas.openxmlformats.org/drawingml/2006/main" l="30629" t="0" r="306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1291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D6FFB6-B7B4-4293-A35E-D50FC7915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오래 이어진 식생활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84B058-09B5-4D26-871F-8B1450528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김치와 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CD1C1B-DAD9-4AFC-8B59-BE3311730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발효와 저장의 지혜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지역과 집마다 다른 맛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계절의 식재료를 오래 나누는 방법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6223115401482d"/>
          <a:stretch xmlns:a="http://schemas.openxmlformats.org/drawingml/2006/main"/>
        </p:blipFill>
        <p:spPr>
          <a:xfrm xmlns:a="http://schemas.openxmlformats.org/drawingml/2006/main">
            <a:off x="7239000" y="2591762"/>
            <a:ext cx="4429125" cy="29508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E4A13-0D2F-4929-AAC3-51AA0593E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82CE24-95C7-434F-8274-364783CF6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03 / 1</a:t>
            </a:r>
          </a:p>
        </p:txBody>
      </p:sp>
    </p:spTree>
    <p:extLst>
      <p:ext uri="{BB962C8B-B14F-4D97-AF65-F5344CB8AC3E}">
        <p14:creationId xmlns:p14="http://schemas.microsoft.com/office/powerpoint/2010/main" val="15869996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DB30BB-2FA5-4EBA-85A0-296F12514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전통과 오늘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1EA3E1-EF33-4C2C-AA2A-8B73D353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비빔밥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44576F-E24A-4BB7-BF47-39F0E033B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밥과 여러 재료를 함께 비빕니다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지역마다 재료와 방식이 다릅니다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다양한 맛이 한 그릇에 만납니다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220fff8e34970"/>
          <a:stretch xmlns:a="http://schemas.openxmlformats.org/drawingml/2006/main"/>
        </p:blipFill>
        <p:spPr>
          <a:xfrm xmlns:a="http://schemas.openxmlformats.org/drawingml/2006/main">
            <a:off x="7239000" y="2588493"/>
            <a:ext cx="4429125" cy="295736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66DCA4-1FBA-4DB3-A63F-0248AEE1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E09A0-F5E0-45E8-8010-79B02D456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03 / 2</a:t>
            </a:r>
          </a:p>
        </p:txBody>
      </p:sp>
    </p:spTree>
    <p:extLst>
      <p:ext uri="{BB962C8B-B14F-4D97-AF65-F5344CB8AC3E}">
        <p14:creationId xmlns:p14="http://schemas.microsoft.com/office/powerpoint/2010/main" val="210529220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8DE945-007F-4068-B362-95986C1F7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1950~1960년대의 배경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56AE8A-A5C7-4A1E-99A6-8B586AEC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부대찌개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D2F907-518F-4EA2-B693-36953B4E4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전쟁 이후 식생활의 변화를 반영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햄과 소시지, 김치 등을 함께 끓임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음식에 남은 역사도 살펴봅니다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4bf83e81e14a54"/>
          <a:stretch xmlns:a="http://schemas.openxmlformats.org/drawingml/2006/main"/>
        </p:blipFill>
        <p:spPr>
          <a:xfrm xmlns:a="http://schemas.openxmlformats.org/drawingml/2006/main">
            <a:off x="7239000" y="2406253"/>
            <a:ext cx="4429125" cy="332184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B648AD-E08D-4113-8993-F957AFAED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6007FE-75FF-4E99-8FE0-1AE09EB75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03 / 3</a:t>
            </a:r>
          </a:p>
        </p:txBody>
      </p:sp>
    </p:spTree>
    <p:extLst>
      <p:ext uri="{BB962C8B-B14F-4D97-AF65-F5344CB8AC3E}">
        <p14:creationId xmlns:p14="http://schemas.microsoft.com/office/powerpoint/2010/main" val="13371616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CBD7E9-E496-4431-8E91-38B761DB4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1970~1980년대의 생활 기억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B3637C-0835-446C-8899-B8EFA1DE2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떡볶이와 분식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A9E1FE-C05C-4427-8551-5D97A08E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시장과 학교 주변의 간식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떡과 양념으로 만드는 친숙한 맛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가족마다 추억이 다를 수 있습니다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acab451bc94cbe"/>
          <a:stretch xmlns:a="http://schemas.openxmlformats.org/drawingml/2006/main"/>
        </p:blipFill>
        <p:spPr>
          <a:xfrm xmlns:a="http://schemas.openxmlformats.org/drawingml/2006/main">
            <a:off x="7239000" y="2590800"/>
            <a:ext cx="4429125" cy="2952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62FF0-590D-48B1-BFC4-3E9710145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A33F61-88A7-49C0-95EF-7893ED5E2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03 / 4</a:t>
            </a:r>
          </a:p>
        </p:txBody>
      </p:sp>
    </p:spTree>
    <p:extLst>
      <p:ext uri="{BB962C8B-B14F-4D97-AF65-F5344CB8AC3E}">
        <p14:creationId xmlns:p14="http://schemas.microsoft.com/office/powerpoint/2010/main" val="4452378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F23101-8185-4E24-B18D-5839CCA78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1990~2000년대의 한 장면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1AE80C-FD22-4847-A0C9-A1A608BD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치킨과 외식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E8B32D-E327-4E8B-B074-8C948B72D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튀김과 양념이 만나는 음식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먹는 외식과 배달 문화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새로운 취향으로 계속 변화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b45ef9ecfb49de"/>
          <a:stretch xmlns:a="http://schemas.openxmlformats.org/drawingml/2006/main"/>
        </p:blipFill>
        <p:spPr>
          <a:xfrm xmlns:a="http://schemas.openxmlformats.org/drawingml/2006/main">
            <a:off x="7239000" y="2874541"/>
            <a:ext cx="4429125" cy="2385268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37B1D6-EEC5-4604-A214-233309DF1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66D48-E491-4E92-9985-33D748FD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03 / 5</a:t>
            </a:r>
          </a:p>
        </p:txBody>
      </p:sp>
    </p:spTree>
    <p:extLst>
      <p:ext uri="{BB962C8B-B14F-4D97-AF65-F5344CB8AC3E}">
        <p14:creationId xmlns:p14="http://schemas.microsoft.com/office/powerpoint/2010/main" val="5446353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2BA834-0719-4535-B431-B1508DF06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00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defRPr>
            </a:pPr>
            <a:r>
              <a:rPr sz="2025" b="1">
                <a:solidFill>
                  <a:srgbClr val="926D34"/>
                </a:solidFill>
                <a:latin typeface="NanumGothic"/>
                <a:ea typeface="NanumGothic"/>
                <a:cs typeface="NanumGothic"/>
              </a:rPr>
              <a:t>2010~2020년대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755FF9-6EC5-45AC-94BA-F31A0A25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김장과 세계의 식탁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53F871-B966-4CB4-AE57-33458E90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95550"/>
            <a:ext cx="6238875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2013년 김장 문화 유네스코 등재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만들고 나누는 공동체의 경험</a:t>
            </a:r>
          </a:p>
          <a:p xmlns:a="http://schemas.openxmlformats.org/drawingml/2006/main">
            <a:pPr>
              <a:def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7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세계 여러 곳에서 이어지는 한국의 맛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29a6a7a6754ef1"/>
          <a:stretch xmlns:a="http://schemas.openxmlformats.org/drawingml/2006/main"/>
        </p:blipFill>
        <p:spPr>
          <a:xfrm xmlns:a="http://schemas.openxmlformats.org/drawingml/2006/main">
            <a:off x="7239000" y="2406253"/>
            <a:ext cx="4429125" cy="332184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D0481E-19EB-40D6-B870-08D5806F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915025"/>
            <a:ext cx="4429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실사 자료 사진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4B151C-C0C3-4BAD-8254-4FDAE192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00775"/>
            <a:ext cx="6238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defRPr>
            </a:pPr>
            <a:r>
              <a:rPr sz="1500" b="0">
                <a:solidFill>
                  <a:srgbClr val="625F59"/>
                </a:solidFill>
                <a:latin typeface="NanumGothic"/>
                <a:ea typeface="NanumGothic"/>
                <a:cs typeface="NanumGothic"/>
              </a:rPr>
              <a:t>KOHI ACADEMY  03 / 6</a:t>
            </a:r>
          </a:p>
        </p:txBody>
      </p:sp>
    </p:spTree>
    <p:extLst>
      <p:ext uri="{BB962C8B-B14F-4D97-AF65-F5344CB8AC3E}">
        <p14:creationId xmlns:p14="http://schemas.microsoft.com/office/powerpoint/2010/main" val="5950702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1B285C-AE65-4E1A-87FA-77D68F963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5800"/>
            <a:ext cx="6238875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600" b="1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함께 이야기해요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F9D9F-DAA6-4DB2-9439-67C48EC7F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623887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33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나에게 집을 떠올리게 하는 음식은 무엇인가요?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9502EE-4082-4019-888B-43BDDD3FE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24400"/>
            <a:ext cx="6238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말하기, 쓰기, 사진 한 장으로</a:t>
            </a:r>
          </a:p>
          <a:p xmlns:a="http://schemas.openxmlformats.org/drawingml/2006/main">
            <a:pPr>
              <a:def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defRPr>
            </a:pPr>
            <a:r>
              <a:rPr sz="2400" b="0">
                <a:solidFill>
                  <a:srgbClr val="172C3C"/>
                </a:solidFill>
                <a:latin typeface="NanumGothic"/>
                <a:ea typeface="NanumGothic"/>
                <a:cs typeface="NanumGothic"/>
              </a:rPr>
              <a:t>내 경험을 나눌 수 있습니다.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ae0945957148cb"/>
          <a:srcRect xmlns:a="http://schemas.openxmlformats.org/drawingml/2006/main" l="30629" t="0" r="306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3444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2026-10-08T09:38:44.8050000Z</dcterms:created>
  <dcterms:modified xsi:type="dcterms:W3CDTF">2026-10-08T09:38:44.8050000Z</dcterms:modified>
</coreProperties>
</file>