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79379a874f4151" /><Relationship Type="http://schemas.openxmlformats.org/officeDocument/2006/relationships/extended-properties" Target="/docProps/app.xml" Id="Rb3c371e2aa874291" /><Relationship Type="http://schemas.openxmlformats.org/officeDocument/2006/relationships/officeDocument" Target="/ppt/presentation.xml" Id="R88d1209c821349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53542df37f4d17"/>
  </p:sldMasterIdLst>
  <p:notesMasterIdLst>
    <p:notesMasterId xmlns:r="http://schemas.openxmlformats.org/officeDocument/2006/relationships" r:id="R08f65568e8a14364"/>
  </p:notesMasterIdLst>
  <p:sldIdLst>
    <p:sldId xmlns:r="http://schemas.openxmlformats.org/officeDocument/2006/relationships" id="256" r:id="Rd88b8c634903491e"/>
    <p:sldId xmlns:r="http://schemas.openxmlformats.org/officeDocument/2006/relationships" id="257" r:id="R2d2c3a92bbc649fd"/>
    <p:sldId xmlns:r="http://schemas.openxmlformats.org/officeDocument/2006/relationships" id="258" r:id="R2eb99a519dad441c"/>
    <p:sldId xmlns:r="http://schemas.openxmlformats.org/officeDocument/2006/relationships" id="259" r:id="Rc8717d51c01d42a5"/>
    <p:sldId xmlns:r="http://schemas.openxmlformats.org/officeDocument/2006/relationships" id="260" r:id="Rc190c6f232664f58"/>
    <p:sldId xmlns:r="http://schemas.openxmlformats.org/officeDocument/2006/relationships" id="261" r:id="R81db7af8bf224547"/>
    <p:sldId xmlns:r="http://schemas.openxmlformats.org/officeDocument/2006/relationships" id="262" r:id="R029ae49aa0e44eba"/>
    <p:sldId xmlns:r="http://schemas.openxmlformats.org/officeDocument/2006/relationships" id="263" r:id="Rfcc0093a70c140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8beab45bf74296" /><Relationship Type="http://schemas.openxmlformats.org/officeDocument/2006/relationships/slideMaster" Target="/ppt/slideMasters/slideMaster1.xml" Id="R8d53542df37f4d17" /><Relationship Type="http://schemas.openxmlformats.org/officeDocument/2006/relationships/notesMaster" Target="/ppt/notesMasters/notesMaster1.xml" Id="R08f65568e8a14364" /><Relationship Type="http://schemas.openxmlformats.org/officeDocument/2006/relationships/presProps" Target="/ppt/presProps.xml" Id="Rb0775dcfbde24c3b" /><Relationship Type="http://schemas.openxmlformats.org/officeDocument/2006/relationships/tableStyles" Target="/ppt/tableStyles.xml" Id="R71d57faa3508474d" /><Relationship Type="http://schemas.openxmlformats.org/officeDocument/2006/relationships/slide" Target="/ppt/slides/slide1.xml" Id="Rd88b8c634903491e" /><Relationship Type="http://schemas.openxmlformats.org/officeDocument/2006/relationships/slide" Target="/ppt/slides/slide2.xml" Id="R2d2c3a92bbc649fd" /><Relationship Type="http://schemas.openxmlformats.org/officeDocument/2006/relationships/slide" Target="/ppt/slides/slide3.xml" Id="R2eb99a519dad441c" /><Relationship Type="http://schemas.openxmlformats.org/officeDocument/2006/relationships/slide" Target="/ppt/slides/slide4.xml" Id="Rc8717d51c01d42a5" /><Relationship Type="http://schemas.openxmlformats.org/officeDocument/2006/relationships/slide" Target="/ppt/slides/slide5.xml" Id="Rc190c6f232664f58" /><Relationship Type="http://schemas.openxmlformats.org/officeDocument/2006/relationships/slide" Target="/ppt/slides/slide6.xml" Id="R81db7af8bf224547" /><Relationship Type="http://schemas.openxmlformats.org/officeDocument/2006/relationships/slide" Target="/ppt/slides/slide7.xml" Id="R029ae49aa0e44eba" /><Relationship Type="http://schemas.openxmlformats.org/officeDocument/2006/relationships/slide" Target="/ppt/slides/slide8.xml" Id="Rfcc0093a70c140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a3887e558c49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a5c7c42fd648ee" /><Relationship Type="http://schemas.openxmlformats.org/officeDocument/2006/relationships/notesMaster" Target="/ppt/notesMasters/notesMaster1.xml" Id="Rc7335d19a2b04c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af6dda9df94938" /><Relationship Type="http://schemas.openxmlformats.org/officeDocument/2006/relationships/notesMaster" Target="/ppt/notesMasters/notesMaster1.xml" Id="R8839990c1aa745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b173140991438e" /><Relationship Type="http://schemas.openxmlformats.org/officeDocument/2006/relationships/notesMaster" Target="/ppt/notesMasters/notesMaster1.xml" Id="R466ce9d33a8649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57ad2fad694f30" /><Relationship Type="http://schemas.openxmlformats.org/officeDocument/2006/relationships/notesMaster" Target="/ppt/notesMasters/notesMaster1.xml" Id="R16852abae9fe4c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1446b7df234f21" /><Relationship Type="http://schemas.openxmlformats.org/officeDocument/2006/relationships/notesMaster" Target="/ppt/notesMasters/notesMaster1.xml" Id="R11e17215205d4c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ab255183d94949" /><Relationship Type="http://schemas.openxmlformats.org/officeDocument/2006/relationships/notesMaster" Target="/ppt/notesMasters/notesMaster1.xml" Id="Rbdc5483b0bf64c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c87eacf1d644c9" /><Relationship Type="http://schemas.openxmlformats.org/officeDocument/2006/relationships/notesMaster" Target="/ppt/notesMasters/notesMaster1.xml" Id="R277daf3d9c6342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35d3d14a6e44ce" /><Relationship Type="http://schemas.openxmlformats.org/officeDocument/2006/relationships/notesMaster" Target="/ppt/notesMasters/notesMaster1.xml" Id="R200b4a823cfa4e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SanDiegoCityCollegeLearningResource_-_bookshelf.jpg</a:t>
            </a:r>
          </a:p>
          <a:p xmlns:a="http://schemas.openxmlformats.org/drawingml/2006/main">
            <a:r>
              <a:t>작가: Joe Crawford from Moorpark, California, USA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https://commons.wikimedia.org/wiki/File:SanDiegoCityCollegeLearningResource_-_bookshelf.jpg</a:t>
            </a:r>
          </a:p>
          <a:p xmlns:a="http://schemas.openxmlformats.org/drawingml/2006/main">
            <a:r>
              <a:t>촬영일: 2004-09-28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https://encykorea.aks.ac.kr/Article/E0019237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Lee_Kwang-su_1942.jpg</a:t>
            </a:r>
          </a:p>
          <a:p xmlns:a="http://schemas.openxmlformats.org/drawingml/2006/main">
            <a:r>
              <a:t>작가: Unknown authorUnknown author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https://commons.wikimedia.org/wiki/File:Lee_Kwang-su_1942.jpg</a:t>
            </a:r>
          </a:p>
          <a:p xmlns:a="http://schemas.openxmlformats.org/drawingml/2006/main">
            <a:r>
              <a:t>촬영일: 1942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https://encykorea.aks.ac.kr/Article/E0060561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Yoon_Dong-ju.jpg</a:t>
            </a:r>
          </a:p>
          <a:p xmlns:a="http://schemas.openxmlformats.org/drawingml/2006/main">
            <a:r>
              <a:t>작가: Unknown authorUnknown author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https://commons.wikimedia.org/wiki/File:Yoon_Dong-ju.jpg</a:t>
            </a:r>
          </a:p>
          <a:p xmlns:a="http://schemas.openxmlformats.org/drawingml/2006/main">
            <a:r>
              <a:t>촬영일: 1942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https://encykorea.aks.ac.kr/Article/E0029955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Panoramic_view_of_Yangpyeong-eup.jpg</a:t>
            </a:r>
          </a:p>
          <a:p xmlns:a="http://schemas.openxmlformats.org/drawingml/2006/main">
            <a:r>
              <a:t>작가: Korea Tourism Organization, Lee Bumsu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https://commons.wikimedia.org/wiki/File:Panoramic_view_of_Yangpyeong-eup.jpg</a:t>
            </a:r>
          </a:p>
          <a:p xmlns:a="http://schemas.openxmlformats.org/drawingml/2006/main">
            <a:r>
              <a:t>촬영일: 2022/ 06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https://encykorea.aks.ac.kr/Article/E0059209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Park_Kyung-ni.jpg</a:t>
            </a:r>
          </a:p>
          <a:p xmlns:a="http://schemas.openxmlformats.org/drawingml/2006/main">
            <a:r>
              <a:t>작가: LTI Korea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https://commons.wikimedia.org/wiki/File:Park_Kyung-ni.jpg</a:t>
            </a:r>
          </a:p>
          <a:p xmlns:a="http://schemas.openxmlformats.org/drawingml/2006/main">
            <a:r>
              <a:t>촬영일: 2007-12-28 15:08:22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https://www.nobelprize.org/prizes/literature/2024/bio-bibliography/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Han Kang - 2017 (cropped).png</a:t>
            </a:r>
          </a:p>
          <a:p xmlns:a="http://schemas.openxmlformats.org/drawingml/2006/main">
            <a:r>
              <a:t>작가: librairie mollat</a:t>
            </a:r>
          </a:p>
          <a:p xmlns:a="http://schemas.openxmlformats.org/drawingml/2006/main">
            <a:r>
              <a:t>이용허락: CC BY 3.0 https://creativecommons.org/licenses/by/3.0</a:t>
            </a:r>
          </a:p>
          <a:p xmlns:a="http://schemas.openxmlformats.org/drawingml/2006/main">
            <a:r>
              <a:t>원본: https://commons.wikimedia.org/wiki/File:Han_Kang_-_2017_(cropped).png</a:t>
            </a:r>
          </a:p>
          <a:p xmlns:a="http://schemas.openxmlformats.org/drawingml/2006/main">
            <a:r>
              <a:t>촬영일: 2017-10-24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책의 본문을 재현하지 않고 소개만 제공합니다. 한강 작품 등은 폭력과 상실을 다루므로 읽기 대상에 맞게 선택합니다.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https://www.nobelprize.org/prizes/literature/2024/bio-bibliography/</a:t>
            </a:r>
          </a:p>
          <a:p xmlns:a="http://schemas.openxmlformats.org/drawingml/2006/main">
            <a:r>
              <a:t>https://www.nobelprize.org/prizes/literature/2024/han/facts/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Jeju_Island.jpg</a:t>
            </a:r>
          </a:p>
          <a:p xmlns:a="http://schemas.openxmlformats.org/drawingml/2006/main">
            <a:r>
              <a:t>작가: Robert Simmon, using Landsat data provided by the United States Geological Survey.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https://commons.wikimedia.org/wiki/File:Jeju_Island.jpg</a:t>
            </a:r>
          </a:p>
          <a:p xmlns:a="http://schemas.openxmlformats.org/drawingml/2006/main">
            <a:r>
              <a:t>촬영일: 2000-04-06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SanDiegoCityCollegeLearningResource_-_bookshelf.jpg</a:t>
            </a:r>
          </a:p>
          <a:p xmlns:a="http://schemas.openxmlformats.org/drawingml/2006/main">
            <a:r>
              <a:t>작가: Joe Crawford from Moorpark, California, USA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https://commons.wikimedia.org/wiki/File:SanDiegoCityCollegeLearningResource_-_bookshelf.jpg</a:t>
            </a:r>
          </a:p>
          <a:p xmlns:a="http://schemas.openxmlformats.org/drawingml/2006/main">
            <a:r>
              <a:t>촬영일: 2004-09-28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a629ae3f58493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da571ed0894f4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b07d63f29641b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e44920d5a741b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3f18cd6cea4d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88d387c21d43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F525934-0B72-4AB4-9ADC-2EDEF986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F3E9A3B-DED5-4E96-A2C8-1EE757458A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5EB644ED-DC18-4BE0-9E16-5390AA29DC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2081E3E-81AB-432C-9E1F-9DA5C140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8EA8CB1-C779-45E7-813A-96F1C3FD92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8D3791D-3D43-4F3C-A7DF-DB142F4D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D5D6395-E6D2-4B91-B312-05092E9F9F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32CDE5B-9383-48B3-AB23-2A349FA780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1625166-C87E-42CB-B291-12133F49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07029A7-BE04-449C-B253-5643892126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2F2D5E-4BED-46AB-B17B-3907EFC359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3E53C8F-5C77-40E4-898C-FC42B5F2611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1A3746D-64A2-4E6C-B4A8-5E1588A8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5F53564-2864-4261-B488-028E0C02CE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44E5FD5-1BCC-4217-AFE3-7288BBC747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23b17251144445" /><Relationship Type="http://schemas.openxmlformats.org/officeDocument/2006/relationships/slideLayout" Target="/ppt/slideLayouts/slideLayout1.xml" Id="R64d9871c5361401d" /><Relationship Type="http://schemas.openxmlformats.org/officeDocument/2006/relationships/slideLayout" Target="/ppt/slideLayouts/slideLayout2.xml" Id="Re8ba2d9f968b4108" /><Relationship Type="http://schemas.openxmlformats.org/officeDocument/2006/relationships/slideLayout" Target="/ppt/slideLayouts/slideLayout3.xml" Id="Rc19aaa611f384a04" /><Relationship Type="http://schemas.openxmlformats.org/officeDocument/2006/relationships/slideLayout" Target="/ppt/slideLayouts/slideLayout4.xml" Id="Rb0e9d5fb054c42d2" /><Relationship Type="http://schemas.openxmlformats.org/officeDocument/2006/relationships/slideLayout" Target="/ppt/slideLayouts/slideLayout5.xml" Id="R2214486bb1bb48de" /><Relationship Type="http://schemas.openxmlformats.org/officeDocument/2006/relationships/slideLayout" Target="/ppt/slideLayouts/slideLayout6.xml" Id="R3697555533e048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d9871c5361401d"/>
    <p:sldLayoutId xmlns:r="http://schemas.openxmlformats.org/officeDocument/2006/relationships" id="2147483650" r:id="Re8ba2d9f968b4108"/>
    <p:sldLayoutId xmlns:r="http://schemas.openxmlformats.org/officeDocument/2006/relationships" id="2147483651" r:id="Rc19aaa611f384a04"/>
    <p:sldLayoutId xmlns:r="http://schemas.openxmlformats.org/officeDocument/2006/relationships" id="2147483652" r:id="Rb0e9d5fb054c42d2"/>
    <p:sldLayoutId xmlns:r="http://schemas.openxmlformats.org/officeDocument/2006/relationships" id="2147483653" r:id="R2214486bb1bb48de"/>
    <p:sldLayoutId xmlns:r="http://schemas.openxmlformats.org/officeDocument/2006/relationships" id="2147483654" r:id="R3697555533e048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b5051606c44535" /><Relationship Type="http://schemas.openxmlformats.org/officeDocument/2006/relationships/image" Target="/ppt/media/image.jpeg" Id="R3114af9e67574b10" /><Relationship Type="http://schemas.openxmlformats.org/officeDocument/2006/relationships/notesSlide" Target="/ppt/notesSlides/notesSlide1.xml" Id="R124cff5cf7ff40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77517dc1e435b" /><Relationship Type="http://schemas.openxmlformats.org/officeDocument/2006/relationships/image" Target="/ppt/media/image2.jpeg" Id="Ra46d11b08a6349df" /><Relationship Type="http://schemas.openxmlformats.org/officeDocument/2006/relationships/notesSlide" Target="/ppt/notesSlides/notesSlide2.xml" Id="Reb4d02a5e5a149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47d824badd4bb4" /><Relationship Type="http://schemas.openxmlformats.org/officeDocument/2006/relationships/image" Target="/ppt/media/image3.jpeg" Id="R7283cffe6e8045d4" /><Relationship Type="http://schemas.openxmlformats.org/officeDocument/2006/relationships/notesSlide" Target="/ppt/notesSlides/notesSlide3.xml" Id="R08c0a9d4ce6b4d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a86c8bcda44a8c" /><Relationship Type="http://schemas.openxmlformats.org/officeDocument/2006/relationships/image" Target="/ppt/media/image4.jpeg" Id="R4a37ada31ad24f57" /><Relationship Type="http://schemas.openxmlformats.org/officeDocument/2006/relationships/notesSlide" Target="/ppt/notesSlides/notesSlide4.xml" Id="Raeaf53cdf7f441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f6cfdd0bcd4601" /><Relationship Type="http://schemas.openxmlformats.org/officeDocument/2006/relationships/image" Target="/ppt/media/image5.jpeg" Id="R2306652562274932" /><Relationship Type="http://schemas.openxmlformats.org/officeDocument/2006/relationships/notesSlide" Target="/ppt/notesSlides/notesSlide5.xml" Id="R245ff853a91149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e40fc9abd14b66" /><Relationship Type="http://schemas.openxmlformats.org/officeDocument/2006/relationships/image" Target="/ppt/media/image6.jpeg" Id="R63b26668d88a4c52" /><Relationship Type="http://schemas.openxmlformats.org/officeDocument/2006/relationships/notesSlide" Target="/ppt/notesSlides/notesSlide6.xml" Id="R883d746330a641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cefd20038f4081" /><Relationship Type="http://schemas.openxmlformats.org/officeDocument/2006/relationships/image" Target="/ppt/media/image7.jpeg" Id="Ra81731334a794626" /><Relationship Type="http://schemas.openxmlformats.org/officeDocument/2006/relationships/notesSlide" Target="/ppt/notesSlides/notesSlide7.xml" Id="R53a58972fc6c4e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416caa30cd407f" /><Relationship Type="http://schemas.openxmlformats.org/officeDocument/2006/relationships/image" Target="/ppt/media/image8.jpeg" Id="R366688f80eb946f2" /><Relationship Type="http://schemas.openxmlformats.org/officeDocument/2006/relationships/notesSlide" Target="/ppt/notesSlides/notesSlide8.xml" Id="Rdeea4ec7278740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370FF-B039-4434-B116-5A1563C9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8FC2D3-E7A1-40F9-B9BD-B8A8E573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책과 문학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5BAF0B-A867-42C6-BCF4-A27D6189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Books and Literature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35892-ACA1-443D-A014-7C577142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발표 시기와 이야기의 정서를 함께 살펴봅니다.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479CC3-3DBD-448D-8EA5-6C4E745BE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14af9e67574b10"/>
          <a:srcRect xmlns:a="http://schemas.openxmlformats.org/drawingml/2006/main" l="22917" t="0" r="229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997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BF5FA-F4BE-4C93-960D-270C8391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1910년대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E7D92-89FB-4481-BD4B-CF312503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무정 이광수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2CFCCD-2FAA-4A5E-B027-C5314DCE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1917년 신문 연재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교육과 근대적 삶의 변화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작품의 시대와 작가의 삶을 함께 읽기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d11b08a6349df"/>
          <a:stretch xmlns:a="http://schemas.openxmlformats.org/drawingml/2006/main"/>
        </p:blipFill>
        <p:spPr>
          <a:xfrm xmlns:a="http://schemas.openxmlformats.org/drawingml/2006/main">
            <a:off x="8154712" y="2381250"/>
            <a:ext cx="2597701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FB783-C0B9-4AF6-9215-1D9ABC71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이광수 역사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3022F7-0A93-4D64-A455-3FD5B796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04 / 1</a:t>
            </a:r>
          </a:p>
        </p:txBody>
      </p:sp>
    </p:spTree>
    <p:extLst>
      <p:ext uri="{BB962C8B-B14F-4D97-AF65-F5344CB8AC3E}">
        <p14:creationId xmlns:p14="http://schemas.microsoft.com/office/powerpoint/2010/main" val="18920150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F13D4-B34A-4CAA-A83A-76380426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1940년대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C7749-6E8F-41A0-8ADC-C3D14C11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하늘과 바람과 별과 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A6AAC7-3D59-4E5E-BEC8-4D24BBE4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윤동주 유고 시집, 1948년 간행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자신의 삶을 돌아보는 목소리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양심과 고향을 생각하는 읽기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3cffe6e8045d4"/>
          <a:stretch xmlns:a="http://schemas.openxmlformats.org/drawingml/2006/main"/>
        </p:blipFill>
        <p:spPr>
          <a:xfrm xmlns:a="http://schemas.openxmlformats.org/drawingml/2006/main">
            <a:off x="7767638" y="2381250"/>
            <a:ext cx="3371850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CC853-D481-4278-8196-9F4396EE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윤동주 역사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37EEA-BBAA-4A34-90FF-83465393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04 / 2</a:t>
            </a:r>
          </a:p>
        </p:txBody>
      </p:sp>
    </p:spTree>
    <p:extLst>
      <p:ext uri="{BB962C8B-B14F-4D97-AF65-F5344CB8AC3E}">
        <p14:creationId xmlns:p14="http://schemas.microsoft.com/office/powerpoint/2010/main" val="19479706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EDB35-994B-4758-AF6E-C34FF58D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1950년대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E80B5-C42F-4B19-8DEA-66090302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소나기 황순원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0ECA4A-27A5-40CA-B9EF-E80D4757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1953년 발표한 단편소설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소년과 소녀의 만남과 이별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설렘과 슬픔을 섬세하게 담음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7ada31ad24f57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9134F-30F6-45D9-85A4-3EE6A7AC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한국 농촌 풍경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AFB6E-FBCD-467E-B96B-959FA99A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04 / 3</a:t>
            </a:r>
          </a:p>
        </p:txBody>
      </p:sp>
    </p:spTree>
    <p:extLst>
      <p:ext uri="{BB962C8B-B14F-4D97-AF65-F5344CB8AC3E}">
        <p14:creationId xmlns:p14="http://schemas.microsoft.com/office/powerpoint/2010/main" val="1348558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A5A8BD-3C91-4D15-AFAC-0A3543C3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1960~1990년대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68445-BCC5-4518-B397-87BB9A45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토지 박경리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52CE6E-25EF-4E6A-AD0B-29517E78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1969년 시작, 1994년 완간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가족의 삶과 역사의 변화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고향과 이주, 관계를 함께 읽기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06652562274932"/>
          <a:stretch xmlns:a="http://schemas.openxmlformats.org/drawingml/2006/main"/>
        </p:blipFill>
        <p:spPr>
          <a:xfrm xmlns:a="http://schemas.openxmlformats.org/drawingml/2006/main">
            <a:off x="8321584" y="2381250"/>
            <a:ext cx="2263956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FBBC5-7B2F-4C36-86E8-FD494D29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05BE6-53B2-4361-92C9-F7586683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04 / 4</a:t>
            </a:r>
          </a:p>
        </p:txBody>
      </p:sp>
    </p:spTree>
    <p:extLst>
      <p:ext uri="{BB962C8B-B14F-4D97-AF65-F5344CB8AC3E}">
        <p14:creationId xmlns:p14="http://schemas.microsoft.com/office/powerpoint/2010/main" val="2018596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BE9E35-32DA-43CA-A3CB-EBFC690D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2000년대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7ACD0-26EC-48B0-89A7-8A045190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채식주의자 한강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CC027-9D6F-46DB-84E2-833E30AC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2007년 한국어 단행본 출간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몸과 선택, 관계의 문제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성인 독자와 함께 읽는 문학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26668d88a4c52"/>
          <a:stretch xmlns:a="http://schemas.openxmlformats.org/drawingml/2006/main"/>
        </p:blipFill>
        <p:spPr>
          <a:xfrm xmlns:a="http://schemas.openxmlformats.org/drawingml/2006/main">
            <a:off x="8188436" y="2381250"/>
            <a:ext cx="2530254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02575-7BEF-4785-A2AD-19FA045A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한강 작가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A42249-4BB7-4558-BC89-F75A517D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04 / 5</a:t>
            </a:r>
          </a:p>
        </p:txBody>
      </p:sp>
    </p:spTree>
    <p:extLst>
      <p:ext uri="{BB962C8B-B14F-4D97-AF65-F5344CB8AC3E}">
        <p14:creationId xmlns:p14="http://schemas.microsoft.com/office/powerpoint/2010/main" val="9645051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90D2D-8896-42BB-98B4-1F21CA78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FC0CA-1507-4A6C-A3CE-76A2496E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작별하지 않는다 한강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B0A70F-C876-4A57-8402-94C1A7AE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2021년 한국어 출간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제주의 역사와 기억을 다룸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2024년 노벨문학상 수상 작가의 작품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731334a794626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6FC325-195C-46EE-B83F-6251536C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제주 위성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C9DA0-6E86-4220-A711-1EF616D6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04 / 6</a:t>
            </a:r>
          </a:p>
        </p:txBody>
      </p:sp>
    </p:spTree>
    <p:extLst>
      <p:ext uri="{BB962C8B-B14F-4D97-AF65-F5344CB8AC3E}">
        <p14:creationId xmlns:p14="http://schemas.microsoft.com/office/powerpoint/2010/main" val="14647851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55CBF7-C35A-429C-88DA-47F63620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D00FA-BBF5-4D84-AB90-05A7C5DA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삶과 연결되는 책의 주제를 한 문장으로 써 보세요.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9E5E2-0456-4C89-83F7-6202FD5A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688f80eb946f2"/>
          <a:srcRect xmlns:a="http://schemas.openxmlformats.org/drawingml/2006/main" l="22917" t="0" r="229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594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2026-10-08T09:38:48.3230000Z</dcterms:created>
  <dcterms:modified xsi:type="dcterms:W3CDTF">2026-10-08T09:38:48.3230000Z</dcterms:modified>
</coreProperties>
</file>