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482b786f6614456" /><Relationship Type="http://schemas.openxmlformats.org/officeDocument/2006/relationships/extended-properties" Target="/docProps/app.xml" Id="R8b58a23e78e0461a" /><Relationship Type="http://schemas.openxmlformats.org/officeDocument/2006/relationships/officeDocument" Target="/ppt/presentation.xml" Id="Rd991c9fa7527494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b3c2cf8a88e4877"/>
  </p:sldMasterIdLst>
  <p:notesMasterIdLst>
    <p:notesMasterId xmlns:r="http://schemas.openxmlformats.org/officeDocument/2006/relationships" r:id="R7adb64e55768410b"/>
  </p:notesMasterIdLst>
  <p:sldIdLst>
    <p:sldId xmlns:r="http://schemas.openxmlformats.org/officeDocument/2006/relationships" id="256" r:id="R8777ab9312bd4acc"/>
    <p:sldId xmlns:r="http://schemas.openxmlformats.org/officeDocument/2006/relationships" id="257" r:id="R5aaf23e159614379"/>
    <p:sldId xmlns:r="http://schemas.openxmlformats.org/officeDocument/2006/relationships" id="258" r:id="R434053035096488e"/>
    <p:sldId xmlns:r="http://schemas.openxmlformats.org/officeDocument/2006/relationships" id="259" r:id="Rc359f1099ed84ec9"/>
    <p:sldId xmlns:r="http://schemas.openxmlformats.org/officeDocument/2006/relationships" id="260" r:id="Rde28e5bf6f444b04"/>
    <p:sldId xmlns:r="http://schemas.openxmlformats.org/officeDocument/2006/relationships" id="261" r:id="Rcc18710f6cdb4924"/>
    <p:sldId xmlns:r="http://schemas.openxmlformats.org/officeDocument/2006/relationships" id="262" r:id="R0f911a883d9445b7"/>
    <p:sldId xmlns:r="http://schemas.openxmlformats.org/officeDocument/2006/relationships" id="263" r:id="Rc24f045fd1eb48aa"/>
    <p:sldId xmlns:r="http://schemas.openxmlformats.org/officeDocument/2006/relationships" id="264" r:id="R860b697e1d5e4b3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62a2be781074fa3" /><Relationship Type="http://schemas.openxmlformats.org/officeDocument/2006/relationships/slideMaster" Target="/ppt/slideMasters/slideMaster1.xml" Id="R0b3c2cf8a88e4877" /><Relationship Type="http://schemas.openxmlformats.org/officeDocument/2006/relationships/notesMaster" Target="/ppt/notesMasters/notesMaster1.xml" Id="R7adb64e55768410b" /><Relationship Type="http://schemas.openxmlformats.org/officeDocument/2006/relationships/presProps" Target="/ppt/presProps.xml" Id="Rbd03e3ed0abe45ea" /><Relationship Type="http://schemas.openxmlformats.org/officeDocument/2006/relationships/tableStyles" Target="/ppt/tableStyles.xml" Id="Raaca38b0a965491f" /><Relationship Type="http://schemas.openxmlformats.org/officeDocument/2006/relationships/slide" Target="/ppt/slides/slide1.xml" Id="R8777ab9312bd4acc" /><Relationship Type="http://schemas.openxmlformats.org/officeDocument/2006/relationships/slide" Target="/ppt/slides/slide2.xml" Id="R5aaf23e159614379" /><Relationship Type="http://schemas.openxmlformats.org/officeDocument/2006/relationships/slide" Target="/ppt/slides/slide3.xml" Id="R434053035096488e" /><Relationship Type="http://schemas.openxmlformats.org/officeDocument/2006/relationships/slide" Target="/ppt/slides/slide4.xml" Id="Rc359f1099ed84ec9" /><Relationship Type="http://schemas.openxmlformats.org/officeDocument/2006/relationships/slide" Target="/ppt/slides/slide5.xml" Id="Rde28e5bf6f444b04" /><Relationship Type="http://schemas.openxmlformats.org/officeDocument/2006/relationships/slide" Target="/ppt/slides/slide6.xml" Id="Rcc18710f6cdb4924" /><Relationship Type="http://schemas.openxmlformats.org/officeDocument/2006/relationships/slide" Target="/ppt/slides/slide7.xml" Id="R0f911a883d9445b7" /><Relationship Type="http://schemas.openxmlformats.org/officeDocument/2006/relationships/slide" Target="/ppt/slides/slide8.xml" Id="Rc24f045fd1eb48aa" /><Relationship Type="http://schemas.openxmlformats.org/officeDocument/2006/relationships/slide" Target="/ppt/slides/slide9.xml" Id="R860b697e1d5e4b3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355aa454f074cd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6ff533a0eda490a" /><Relationship Type="http://schemas.openxmlformats.org/officeDocument/2006/relationships/notesMaster" Target="/ppt/notesMasters/notesMaster1.xml" Id="R5e369ea2e41442a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ef6d0f26e8a4c1e" /><Relationship Type="http://schemas.openxmlformats.org/officeDocument/2006/relationships/notesMaster" Target="/ppt/notesMasters/notesMaster1.xml" Id="R268b325615d944a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278a03f623d4f70" /><Relationship Type="http://schemas.openxmlformats.org/officeDocument/2006/relationships/notesMaster" Target="/ppt/notesMasters/notesMaster1.xml" Id="R9cbfeca739d24a9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aa8297678934d6d" /><Relationship Type="http://schemas.openxmlformats.org/officeDocument/2006/relationships/notesMaster" Target="/ppt/notesMasters/notesMaster1.xml" Id="R6b95d88dce07422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ece0705ffa243ff" /><Relationship Type="http://schemas.openxmlformats.org/officeDocument/2006/relationships/notesMaster" Target="/ppt/notesMasters/notesMaster1.xml" Id="R9fc78b52964448e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d1aebe6e630146ae" /><Relationship Type="http://schemas.openxmlformats.org/officeDocument/2006/relationships/notesMaster" Target="/ppt/notesMasters/notesMaster1.xml" Id="R8bdf00f2146e4f8c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f8a553b1f8404062" /><Relationship Type="http://schemas.openxmlformats.org/officeDocument/2006/relationships/notesMaster" Target="/ppt/notesMasters/notesMaster1.xml" Id="R5db1721b1e59455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2816b13d82c4b0a" /><Relationship Type="http://schemas.openxmlformats.org/officeDocument/2006/relationships/notesMaster" Target="/ppt/notesMasters/notesMaster1.xml" Id="Ra55d92c60ae743b7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c6694e8a7fc9490d" /><Relationship Type="http://schemas.openxmlformats.org/officeDocument/2006/relationships/notesMaster" Target="/ppt/notesMasters/notesMaster1.xml" Id="R816d5de28edb4bc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가사·음원·뮤직비디오는 포함하지 않습니다. 제목과 문화적 배경을 소개하고 공식 채널에서 감상합니다.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사진: 풍류가야금.jpg</a:t>
            </a:r>
          </a:p>
          <a:p xmlns:a="http://schemas.openxmlformats.org/drawingml/2006/main">
            <a:r>
              <a:t>작가: 국립중앙박물관 e뮤지엄</a:t>
            </a:r>
          </a:p>
          <a:p xmlns:a="http://schemas.openxmlformats.org/drawingml/2006/main">
            <a:r>
              <a:t>이용허락: KOGL Type 1 http://www.kogl.or.kr/info/licenseType1.do</a:t>
            </a:r>
          </a:p>
          <a:p xmlns:a="http://schemas.openxmlformats.org/drawingml/2006/main">
            <a:r>
              <a:t>원본: https://commons.wikimedia.org/wiki/File:%ED%92%8D%EB%A5%98%EA%B0%80%EC%95%BC%EA%B8%88.jpg</a:t>
            </a:r>
          </a:p>
          <a:p xmlns:a="http://schemas.openxmlformats.org/drawingml/2006/main">
            <a:r>
              <a:t>촬영일: 2010-12-20</a:t>
            </a:r>
          </a:p>
          <a:p xmlns:a="http://schemas.openxmlformats.org/drawingml/2006/main">
            <a:r>
              <a:t>표시를 위한 크기 조정 또는 자르기 외에 내용 변경 없음.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학습 안내: 가사·음원·뮤직비디오는 포함하지 않습니다. 제목과 문화적 배경을 소개하고 공식 채널에서 감상합니다.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사실 출처:</a:t>
            </a:r>
          </a:p>
          <a:p xmlns:a="http://schemas.openxmlformats.org/drawingml/2006/main">
            <a:r>
              <a:t>https://ich.unesco.org/en/RL/arirang-lyrical-folk-song-in-the-republic-of-korea-00445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사진: Janggu.jpg</a:t>
            </a:r>
          </a:p>
          <a:p xmlns:a="http://schemas.openxmlformats.org/drawingml/2006/main">
            <a:r>
              <a:t>작가: Visviva</a:t>
            </a:r>
          </a:p>
          <a:p xmlns:a="http://schemas.openxmlformats.org/drawingml/2006/main">
            <a:r>
              <a:t>이용허락: Public domain </a:t>
            </a:r>
          </a:p>
          <a:p xmlns:a="http://schemas.openxmlformats.org/drawingml/2006/main">
            <a:r>
              <a:t>원본: https://commons.wikimedia.org/wiki/File:Janggu.jpg</a:t>
            </a:r>
          </a:p>
          <a:p xmlns:a="http://schemas.openxmlformats.org/drawingml/2006/main">
            <a:r>
              <a:t>촬영일: 2007-06-06</a:t>
            </a:r>
          </a:p>
          <a:p xmlns:a="http://schemas.openxmlformats.org/drawingml/2006/main">
            <a:r>
              <a:t>표시를 위한 크기 조정 또는 자르기 외에 내용 변경 없음.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학습 안내: 가사·음원·뮤직비디오는 포함하지 않습니다. 제목과 문화적 배경을 소개하고 공식 채널에서 감상합니다.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사실 출처:</a:t>
            </a:r>
          </a:p>
          <a:p xmlns:a="http://schemas.openxmlformats.org/drawingml/2006/main">
            <a:r>
              <a:t>https://encykorea.aks.ac.kr/Article/E0072209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사진: 00 Walden Acoustic Guitar D310e 01.jpg</a:t>
            </a:r>
          </a:p>
          <a:p xmlns:a="http://schemas.openxmlformats.org/drawingml/2006/main">
            <a:r>
              <a:t>작가: Elmschrat</a:t>
            </a:r>
          </a:p>
          <a:p xmlns:a="http://schemas.openxmlformats.org/drawingml/2006/main">
            <a:r>
              <a:t>이용허락: CC BY-SA 4.0 https://creativecommons.org/licenses/by-sa/4.0</a:t>
            </a:r>
          </a:p>
          <a:p xmlns:a="http://schemas.openxmlformats.org/drawingml/2006/main">
            <a:r>
              <a:t>원본: https://commons.wikimedia.org/wiki/File:00_Walden_Acoustic_Guitar_D310e_01.jpg</a:t>
            </a:r>
          </a:p>
          <a:p xmlns:a="http://schemas.openxmlformats.org/drawingml/2006/main">
            <a:r>
              <a:t>촬영일: 2023-04-15 22:29:26</a:t>
            </a:r>
          </a:p>
          <a:p xmlns:a="http://schemas.openxmlformats.org/drawingml/2006/main">
            <a:r>
              <a:t>표시를 위한 크기 조정 또는 자르기 외에 내용 변경 없음.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학습 안내: 가사·음원·뮤직비디오는 포함하지 않습니다. 제목과 문화적 배경을 소개하고 공식 채널에서 감상합니다.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사실 출처:</a:t>
            </a:r>
          </a:p>
          <a:p xmlns:a="http://schemas.openxmlformats.org/drawingml/2006/main">
            <a:r>
              <a:t>https://www.korea.net/AboutKorea/Culture-and-the-Arts/Hallyu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사진: Cho_Yong-pil_from_acrofan.jpg</a:t>
            </a:r>
          </a:p>
          <a:p xmlns:a="http://schemas.openxmlformats.org/drawingml/2006/main">
            <a:r>
              <a:t>작가: acrofan.com</a:t>
            </a:r>
          </a:p>
          <a:p xmlns:a="http://schemas.openxmlformats.org/drawingml/2006/main">
            <a:r>
              <a:t>이용허락: CC BY-SA 3.0 https://creativecommons.org/licenses/by-sa/3.0</a:t>
            </a:r>
          </a:p>
          <a:p xmlns:a="http://schemas.openxmlformats.org/drawingml/2006/main">
            <a:r>
              <a:t>원본: https://commons.wikimedia.org/wiki/File:Cho_Yong-pil_from_acrofan.jpg</a:t>
            </a:r>
          </a:p>
          <a:p xmlns:a="http://schemas.openxmlformats.org/drawingml/2006/main">
            <a:r>
              <a:t>촬영일: 2013-04-24 23:36:58</a:t>
            </a:r>
          </a:p>
          <a:p xmlns:a="http://schemas.openxmlformats.org/drawingml/2006/main">
            <a:r>
              <a:t>표시를 위한 크기 조정 또는 자르기 외에 내용 변경 없음.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학습 안내: 가사·음원·뮤직비디오는 포함하지 않습니다. 제목과 문화적 배경을 소개하고 공식 채널에서 감상합니다.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사실 출처:</a:t>
            </a:r>
          </a:p>
          <a:p xmlns:a="http://schemas.openxmlformats.org/drawingml/2006/main">
            <a:r>
              <a:t>https://www.korea.net/AboutKorea/Culture-and-the-Arts/Hallyu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사진: Seo_Taiji_on_October_20,_2014_(2).jpg</a:t>
            </a:r>
          </a:p>
          <a:p xmlns:a="http://schemas.openxmlformats.org/drawingml/2006/main">
            <a:r>
              <a:t>작가: acrofan.com</a:t>
            </a:r>
          </a:p>
          <a:p xmlns:a="http://schemas.openxmlformats.org/drawingml/2006/main">
            <a:r>
              <a:t>이용허락: CC BY-SA 3.0 https://creativecommons.org/licenses/by-sa/3.0</a:t>
            </a:r>
          </a:p>
          <a:p xmlns:a="http://schemas.openxmlformats.org/drawingml/2006/main">
            <a:r>
              <a:t>원본: https://commons.wikimedia.org/wiki/File:Seo_Taiji_on_October_20,_2014_(2).jpg</a:t>
            </a:r>
          </a:p>
          <a:p xmlns:a="http://schemas.openxmlformats.org/drawingml/2006/main">
            <a:r>
              <a:t>촬영일: 2014-10-20 15:09:02</a:t>
            </a:r>
          </a:p>
          <a:p xmlns:a="http://schemas.openxmlformats.org/drawingml/2006/main">
            <a:r>
              <a:t>표시를 위한 크기 조정 또는 자르기 외에 내용 변경 없음.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학습 안내: 가사·음원·뮤직비디오는 포함하지 않습니다. 제목과 문화적 배경을 소개하고 공식 채널에서 감상합니다.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사실 출처:</a:t>
            </a:r>
          </a:p>
          <a:p xmlns:a="http://schemas.openxmlformats.org/drawingml/2006/main">
            <a:r>
              <a:t>https://www.korea.net/AboutKorea/Culture-and-the-Arts/Hallyu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사진: 180417_보아_03_(cropped)_02.png</a:t>
            </a:r>
          </a:p>
          <a:p xmlns:a="http://schemas.openxmlformats.org/drawingml/2006/main">
            <a:r>
              <a:t>작가: dispatchsns</a:t>
            </a:r>
          </a:p>
          <a:p xmlns:a="http://schemas.openxmlformats.org/drawingml/2006/main">
            <a:r>
              <a:t>이용허락: CC BY 3.0 https://creativecommons.org/licenses/by/3.0</a:t>
            </a:r>
          </a:p>
          <a:p xmlns:a="http://schemas.openxmlformats.org/drawingml/2006/main">
            <a:r>
              <a:t>원본: https://commons.wikimedia.org/wiki/File:180417_%EB%B3%B4%EC%95%84_03_(cropped)_02.png</a:t>
            </a:r>
          </a:p>
          <a:p xmlns:a="http://schemas.openxmlformats.org/drawingml/2006/main">
            <a:r>
              <a:t>촬영일: 2018-04-17</a:t>
            </a:r>
          </a:p>
          <a:p xmlns:a="http://schemas.openxmlformats.org/drawingml/2006/main">
            <a:r>
              <a:t>표시를 위한 크기 조정 또는 자르기 외에 내용 변경 없음.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학습 안내: 가사·음원·뮤직비디오는 포함하지 않습니다. 제목과 문화적 배경을 소개하고 공식 채널에서 감상합니다.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사실 출처:</a:t>
            </a:r>
          </a:p>
          <a:p xmlns:a="http://schemas.openxmlformats.org/drawingml/2006/main">
            <a:r>
              <a:t>https://www.korea.net/AboutKorea/Culture-and-the-Arts/Hallyu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사진: PSY_EMTV_logo_27_(8198008711).jpg</a:t>
            </a:r>
          </a:p>
          <a:p xmlns:a="http://schemas.openxmlformats.org/drawingml/2006/main">
            <a:r>
              <a:t>작가: Korea.net / Korean Culture and Information Service (Jeon Han)</a:t>
            </a:r>
          </a:p>
          <a:p xmlns:a="http://schemas.openxmlformats.org/drawingml/2006/main">
            <a:r>
              <a:t>이용허락: CC BY-SA 2.0 https://creativecommons.org/licenses/by-sa/2.0</a:t>
            </a:r>
          </a:p>
          <a:p xmlns:a="http://schemas.openxmlformats.org/drawingml/2006/main">
            <a:r>
              <a:t>원본: https://commons.wikimedia.org/wiki/File:PSY_EMTV_logo_27_(8198008711).jpg</a:t>
            </a:r>
          </a:p>
          <a:p xmlns:a="http://schemas.openxmlformats.org/drawingml/2006/main">
            <a:r>
              <a:t>촬영일: 2012-12-13 07:04</a:t>
            </a:r>
          </a:p>
          <a:p xmlns:a="http://schemas.openxmlformats.org/drawingml/2006/main">
            <a:r>
              <a:t>표시를 위한 크기 조정 또는 자르기 외에 내용 변경 없음.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학습 안내: 가사·음원·뮤직비디오는 포함하지 않습니다. 제목과 문화적 배경을 소개하고 공식 채널에서 감상합니다.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사실 출처:</a:t>
            </a:r>
          </a:p>
          <a:p xmlns:a="http://schemas.openxmlformats.org/drawingml/2006/main">
            <a:r>
              <a:t>https://www.korea.net/NewsFocus/Culture/view?articleId=188978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사진: BTS_during_a_White_House_press_conference_May_31,_2022_(cropped).jpg</a:t>
            </a:r>
          </a:p>
          <a:p xmlns:a="http://schemas.openxmlformats.org/drawingml/2006/main">
            <a:r>
              <a:t>작가: The White House</a:t>
            </a:r>
          </a:p>
          <a:p xmlns:a="http://schemas.openxmlformats.org/drawingml/2006/main">
            <a:r>
              <a:t>이용허락: Public domain </a:t>
            </a:r>
          </a:p>
          <a:p xmlns:a="http://schemas.openxmlformats.org/drawingml/2006/main">
            <a:r>
              <a:t>원본: https://commons.wikimedia.org/wiki/File:BTS_during_a_White_House_press_conference_May_31,_2022_(cropped).jpg</a:t>
            </a:r>
          </a:p>
          <a:p xmlns:a="http://schemas.openxmlformats.org/drawingml/2006/main">
            <a:r>
              <a:t>촬영일: Taken on 31 May 2022</a:t>
            </a:r>
          </a:p>
          <a:p xmlns:a="http://schemas.openxmlformats.org/drawingml/2006/main">
            <a:r>
              <a:t>표시를 위한 크기 조정 또는 자르기 외에 내용 변경 없음.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나눔은 선택입니다. 자신의 배경이나 경험을 공개할 범위를 스스로 정합니다.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사진: 풍류가야금.jpg</a:t>
            </a:r>
          </a:p>
          <a:p xmlns:a="http://schemas.openxmlformats.org/drawingml/2006/main">
            <a:r>
              <a:t>작가: 국립중앙박물관 e뮤지엄</a:t>
            </a:r>
          </a:p>
          <a:p xmlns:a="http://schemas.openxmlformats.org/drawingml/2006/main">
            <a:r>
              <a:t>이용허락: KOGL Type 1 http://www.kogl.or.kr/info/licenseType1.do</a:t>
            </a:r>
          </a:p>
          <a:p xmlns:a="http://schemas.openxmlformats.org/drawingml/2006/main">
            <a:r>
              <a:t>원본: https://commons.wikimedia.org/wiki/File:%ED%92%8D%EB%A5%98%EA%B0%80%EC%95%BC%EA%B8%88.jpg</a:t>
            </a:r>
          </a:p>
          <a:p xmlns:a="http://schemas.openxmlformats.org/drawingml/2006/main">
            <a:r>
              <a:t>촬영일: 2010-12-20</a:t>
            </a:r>
          </a:p>
          <a:p xmlns:a="http://schemas.openxmlformats.org/drawingml/2006/main">
            <a:r>
              <a:t>표시를 위한 크기 조정 또는 자르기 외에 내용 변경 없음.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eabd770d401486d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bea08d02563486e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9724a3ed588404a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7c81a83b20b4a36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01fcf6f67c34976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dea004b83774310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Accent rule">
            <a:extLst xmlns:a="http://schemas.openxmlformats.org/drawingml/2006/main">
              <a:ext uri="{FF2B5EF4-FFF2-40B4-BE49-F238E27FC236}">
                <a16:creationId xmlns:a16="http://schemas.microsoft.com/office/drawing/2014/main" id="{07A11D1F-A77D-4A01-BFF5-AD1A52AC48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91200" y="2209800"/>
            <a:ext cx="6096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accent1"/>
          </a:solidFill>
          <a:ln xmlns:a="http://schemas.openxmlformats.org/drawingml/2006/main">
            <a:noFill/>
            <a:prstDash val="solid"/>
          </a:ln>
        </p:spPr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F3E9B01E-78A7-4FE7-B873-44E6BFE044F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3" name="Subtitle">
            <a:extLst xmlns:a="http://schemas.openxmlformats.org/drawingml/2006/main">
              <a:ext uri="{FF2B5EF4-FFF2-40B4-BE49-F238E27FC236}">
                <a16:creationId xmlns:a16="http://schemas.microsoft.com/office/drawing/2014/main" id="{3B31EFF2-52A4-4B28-AE1C-7B7F8F63BBEF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Accent rule">
            <a:extLst xmlns:a="http://schemas.openxmlformats.org/drawingml/2006/main">
              <a:ext uri="{FF2B5EF4-FFF2-40B4-BE49-F238E27FC236}">
                <a16:creationId xmlns:a16="http://schemas.microsoft.com/office/drawing/2014/main" id="{E0B2A0C2-658A-4752-AD4F-0ACCBEDF8B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91200" y="2476500"/>
            <a:ext cx="6096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accent1"/>
          </a:solidFill>
          <a:ln xmlns:a="http://schemas.openxmlformats.org/drawingml/2006/main">
            <a:noFill/>
            <a:prstDash val="solid"/>
          </a:ln>
        </p:spPr>
      </p:sp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214F3E86-4017-4883-A136-F8DC5FB22CD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Accent rule">
            <a:extLst xmlns:a="http://schemas.openxmlformats.org/drawingml/2006/main">
              <a:ext uri="{FF2B5EF4-FFF2-40B4-BE49-F238E27FC236}">
                <a16:creationId xmlns:a16="http://schemas.microsoft.com/office/drawing/2014/main" id="{EC82D71E-735A-49DC-A6E5-F0A0A56E3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24000"/>
            <a:ext cx="6096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accent1"/>
          </a:solidFill>
          <a:ln xmlns:a="http://schemas.openxmlformats.org/drawingml/2006/main">
            <a:noFill/>
            <a:prstDash val="solid"/>
          </a:ln>
        </p:spPr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56EF160B-26CD-44C5-858D-C05F476EF9A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5CB07299-7547-4726-93C1-81EE8E1078FC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Accent rule">
            <a:extLst xmlns:a="http://schemas.openxmlformats.org/drawingml/2006/main">
              <a:ext uri="{FF2B5EF4-FFF2-40B4-BE49-F238E27FC236}">
                <a16:creationId xmlns:a16="http://schemas.microsoft.com/office/drawing/2014/main" id="{7CB61534-CA3B-498F-9CBE-62F0E9E044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24000"/>
            <a:ext cx="6096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accent1"/>
          </a:solidFill>
          <a:ln xmlns:a="http://schemas.openxmlformats.org/drawingml/2006/main">
            <a:noFill/>
            <a:prstDash val="solid"/>
          </a:ln>
        </p:spPr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45297B58-34E9-4212-8E76-CE4ECF6D455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3" name="Left column">
            <a:extLst xmlns:a="http://schemas.openxmlformats.org/drawingml/2006/main">
              <a:ext uri="{FF2B5EF4-FFF2-40B4-BE49-F238E27FC236}">
                <a16:creationId xmlns:a16="http://schemas.microsoft.com/office/drawing/2014/main" id="{BB635017-16AA-416A-AB41-63666B54DE3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4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32F83CAF-5DC8-474A-AE88-7D6B034BC719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Accent rule">
            <a:extLst xmlns:a="http://schemas.openxmlformats.org/drawingml/2006/main">
              <a:ext uri="{FF2B5EF4-FFF2-40B4-BE49-F238E27FC236}">
                <a16:creationId xmlns:a16="http://schemas.microsoft.com/office/drawing/2014/main" id="{97EF8CA6-6C72-43E5-9807-AC1C79CC37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24000"/>
            <a:ext cx="6096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accent1"/>
          </a:solidFill>
          <a:ln xmlns:a="http://schemas.openxmlformats.org/drawingml/2006/main">
            <a:noFill/>
            <a:prstDash val="solid"/>
          </a:ln>
        </p:spPr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E6D1C484-DEB5-41F5-AE71-B76092067E5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3" name="Left column">
            <a:extLst xmlns:a="http://schemas.openxmlformats.org/drawingml/2006/main">
              <a:ext uri="{FF2B5EF4-FFF2-40B4-BE49-F238E27FC236}">
                <a16:creationId xmlns:a16="http://schemas.microsoft.com/office/drawing/2014/main" id="{99B90E56-3766-459E-B5EF-9DC88932114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d81f1c16f5d4f56" /><Relationship Type="http://schemas.openxmlformats.org/officeDocument/2006/relationships/slideLayout" Target="/ppt/slideLayouts/slideLayout1.xml" Id="Rf04a1a761467454f" /><Relationship Type="http://schemas.openxmlformats.org/officeDocument/2006/relationships/slideLayout" Target="/ppt/slideLayouts/slideLayout2.xml" Id="R3424121f3fc14c4b" /><Relationship Type="http://schemas.openxmlformats.org/officeDocument/2006/relationships/slideLayout" Target="/ppt/slideLayouts/slideLayout3.xml" Id="R26eaf916f6244dea" /><Relationship Type="http://schemas.openxmlformats.org/officeDocument/2006/relationships/slideLayout" Target="/ppt/slideLayouts/slideLayout4.xml" Id="R4b591f1dab174c18" /><Relationship Type="http://schemas.openxmlformats.org/officeDocument/2006/relationships/slideLayout" Target="/ppt/slideLayouts/slideLayout5.xml" Id="Rf67a8d2e3fe64e0d" /><Relationship Type="http://schemas.openxmlformats.org/officeDocument/2006/relationships/slideLayout" Target="/ppt/slideLayouts/slideLayout6.xml" Id="Rdcb6aa00cb844acf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04a1a761467454f"/>
    <p:sldLayoutId xmlns:r="http://schemas.openxmlformats.org/officeDocument/2006/relationships" id="2147483650" r:id="R3424121f3fc14c4b"/>
    <p:sldLayoutId xmlns:r="http://schemas.openxmlformats.org/officeDocument/2006/relationships" id="2147483651" r:id="R26eaf916f6244dea"/>
    <p:sldLayoutId xmlns:r="http://schemas.openxmlformats.org/officeDocument/2006/relationships" id="2147483652" r:id="R4b591f1dab174c18"/>
    <p:sldLayoutId xmlns:r="http://schemas.openxmlformats.org/officeDocument/2006/relationships" id="2147483653" r:id="Rf67a8d2e3fe64e0d"/>
    <p:sldLayoutId xmlns:r="http://schemas.openxmlformats.org/officeDocument/2006/relationships" id="2147483654" r:id="Rdcb6aa00cb844acf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9a64c638d9846a4" /><Relationship Type="http://schemas.openxmlformats.org/officeDocument/2006/relationships/image" Target="/ppt/media/image.jpeg" Id="R2b7b6fac635f4b99" /><Relationship Type="http://schemas.openxmlformats.org/officeDocument/2006/relationships/notesSlide" Target="/ppt/notesSlides/notesSlide1.xml" Id="R1d000be567bd455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136c4f1363e42ea" /><Relationship Type="http://schemas.openxmlformats.org/officeDocument/2006/relationships/image" Target="/ppt/media/image2.jpeg" Id="Rf1502f0731414446" /><Relationship Type="http://schemas.openxmlformats.org/officeDocument/2006/relationships/notesSlide" Target="/ppt/notesSlides/notesSlide2.xml" Id="R33bcca6d18554fc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de84b83c3e54483" /><Relationship Type="http://schemas.openxmlformats.org/officeDocument/2006/relationships/image" Target="/ppt/media/image3.jpeg" Id="R53bd7a9015904c46" /><Relationship Type="http://schemas.openxmlformats.org/officeDocument/2006/relationships/notesSlide" Target="/ppt/notesSlides/notesSlide3.xml" Id="R4c2624914396402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a3c2b9d2d094ca4" /><Relationship Type="http://schemas.openxmlformats.org/officeDocument/2006/relationships/image" Target="/ppt/media/image4.jpeg" Id="R400bbdfcbeb44746" /><Relationship Type="http://schemas.openxmlformats.org/officeDocument/2006/relationships/notesSlide" Target="/ppt/notesSlides/notesSlide4.xml" Id="Rdcb500f251df444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4e677633aa844c2" /><Relationship Type="http://schemas.openxmlformats.org/officeDocument/2006/relationships/image" Target="/ppt/media/image5.jpeg" Id="Rc5d191ad130a4b18" /><Relationship Type="http://schemas.openxmlformats.org/officeDocument/2006/relationships/notesSlide" Target="/ppt/notesSlides/notesSlide5.xml" Id="Re2046d59671742f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542a3cce32d47d3" /><Relationship Type="http://schemas.openxmlformats.org/officeDocument/2006/relationships/image" Target="/ppt/media/image6.jpeg" Id="Re73177bfe4b04a43" /><Relationship Type="http://schemas.openxmlformats.org/officeDocument/2006/relationships/notesSlide" Target="/ppt/notesSlides/notesSlide6.xml" Id="R7bbedd201673441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ad9ccd24f3d45ff" /><Relationship Type="http://schemas.openxmlformats.org/officeDocument/2006/relationships/image" Target="/ppt/media/image7.jpeg" Id="R364c59c51f514ea5" /><Relationship Type="http://schemas.openxmlformats.org/officeDocument/2006/relationships/notesSlide" Target="/ppt/notesSlides/notesSlide7.xml" Id="Rae5e6bb30676414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db4ae6556a748cb" /><Relationship Type="http://schemas.openxmlformats.org/officeDocument/2006/relationships/image" Target="/ppt/media/image8.jpeg" Id="R200234329bb14af3" /><Relationship Type="http://schemas.openxmlformats.org/officeDocument/2006/relationships/notesSlide" Target="/ppt/notesSlides/notesSlide8.xml" Id="R2452508a9c704b43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08ea806e7454164" /><Relationship Type="http://schemas.openxmlformats.org/officeDocument/2006/relationships/image" Target="/ppt/media/image9.jpeg" Id="R94caa0e24ad94e74" /><Relationship Type="http://schemas.openxmlformats.org/officeDocument/2006/relationships/notesSlide" Target="/ppt/notesSlides/notesSlide9.xml" Id="Rc0a86c5b39624e4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8F5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E0A5B1A-7A8B-4082-9A5B-F06131979D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95300"/>
            <a:ext cx="6191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926D34"/>
                </a:solidFill>
                <a:latin typeface="NanumGothic"/>
                <a:ea typeface="NanumGothic"/>
                <a:cs typeface="NanumGothic"/>
              </a:defRPr>
            </a:pPr>
            <a:r>
              <a:rPr sz="1950" b="1">
                <a:solidFill>
                  <a:srgbClr val="926D34"/>
                </a:solidFill>
                <a:latin typeface="NanumGothic"/>
                <a:ea typeface="NanumGothic"/>
                <a:cs typeface="NanumGothic"/>
              </a:rPr>
              <a:t>KOHI ACADEMY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C986295-E43D-4763-8A7D-6C202AA8E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524000"/>
            <a:ext cx="619125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500" b="1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4500" b="1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한국 노래의 흐름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FA6A08E-D73B-43E1-A563-961A3F56F1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181350"/>
            <a:ext cx="60007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926D34"/>
                </a:solidFill>
                <a:latin typeface="NanumGothic"/>
                <a:ea typeface="NanumGothic"/>
                <a:cs typeface="NanumGothic"/>
              </a:defRPr>
            </a:pPr>
            <a:r>
              <a:rPr sz="2175" b="0">
                <a:solidFill>
                  <a:srgbClr val="926D34"/>
                </a:solidFill>
                <a:latin typeface="NanumGothic"/>
                <a:ea typeface="NanumGothic"/>
                <a:cs typeface="NanumGothic"/>
              </a:rPr>
              <a:t>Songs Across Generations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4A137DA-99BF-4484-B7A4-2B18BC5A59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191000"/>
            <a:ext cx="6191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55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세대가 기억하는 노래와 문화의 변화를 봅니다.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64EE907-65D0-4372-92ED-4A2D970A60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038850"/>
            <a:ext cx="6191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165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스미다선교회 SMIDA Mission</a:t>
            </a:r>
          </a:p>
        </p:txBody>
      </p:sp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b7b6fac635f4b99"/>
          <a:srcRect xmlns:a="http://schemas.openxmlformats.org/drawingml/2006/main" l="30365" t="0" r="30365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239000" y="0"/>
            <a:ext cx="4953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77844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8F5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5427E06-1C33-428C-AE54-E0EE6C4B34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00050"/>
            <a:ext cx="1066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926D34"/>
                </a:solidFill>
                <a:latin typeface="NanumGothic"/>
                <a:ea typeface="NanumGothic"/>
                <a:cs typeface="NanumGothic"/>
              </a:defRPr>
            </a:pPr>
            <a:r>
              <a:rPr sz="2025" b="1">
                <a:solidFill>
                  <a:srgbClr val="926D34"/>
                </a:solidFill>
                <a:latin typeface="NanumGothic"/>
                <a:ea typeface="NanumGothic"/>
                <a:cs typeface="NanumGothic"/>
              </a:rPr>
              <a:t>전통 민요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FF009F6-296C-4665-AC42-F0F77A8870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095375"/>
            <a:ext cx="10668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3600" b="1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아리랑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5F10338-9370-4345-8042-6EC8DAECA4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495550"/>
            <a:ext cx="6238875" cy="3333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여러 지역과 세대의 다양한 아리랑</a:t>
            </a:r>
          </a:p>
          <a:p xmlns:a="http://schemas.openxmlformats.org/drawingml/2006/main">
            <a:pPr>
              <a:def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그리움과 삶의 감정을 노래</a:t>
            </a:r>
          </a:p>
          <a:p xmlns:a="http://schemas.openxmlformats.org/drawingml/2006/main">
            <a:pPr>
              <a:def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2012년 대한민국 아리랑 유네스코 등재</a:t>
            </a:r>
          </a:p>
        </p:txBody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1502f0731414446"/>
          <a:stretch xmlns:a="http://schemas.openxmlformats.org/drawingml/2006/main"/>
        </p:blipFill>
        <p:spPr>
          <a:xfrm xmlns:a="http://schemas.openxmlformats.org/drawingml/2006/main">
            <a:off x="7448786" y="2381250"/>
            <a:ext cx="4009552" cy="337185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CA39BB5-7816-4861-8347-CB3F94D514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5915025"/>
            <a:ext cx="44291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defRPr>
            </a:pPr>
            <a:r>
              <a: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rPr>
              <a:t>국악 장구 자료 사진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54D9A1C-FD94-452A-B6F8-605D70E152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200775"/>
            <a:ext cx="6238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defRPr>
            </a:pPr>
            <a:r>
              <a: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rPr>
              <a:t>KOHI ACADEMY  05 / 1</a:t>
            </a:r>
          </a:p>
        </p:txBody>
      </p:sp>
    </p:spTree>
    <p:extLst>
      <p:ext uri="{BB962C8B-B14F-4D97-AF65-F5344CB8AC3E}">
        <p14:creationId xmlns:p14="http://schemas.microsoft.com/office/powerpoint/2010/main" val="122292990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8F5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5E12B03-53C0-4165-B324-A2F5B28314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00050"/>
            <a:ext cx="1066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926D34"/>
                </a:solidFill>
                <a:latin typeface="NanumGothic"/>
                <a:ea typeface="NanumGothic"/>
                <a:cs typeface="NanumGothic"/>
              </a:defRPr>
            </a:pPr>
            <a:r>
              <a:rPr sz="2025" b="1">
                <a:solidFill>
                  <a:srgbClr val="926D34"/>
                </a:solidFill>
                <a:latin typeface="NanumGothic"/>
                <a:ea typeface="NanumGothic"/>
                <a:cs typeface="NanumGothic"/>
              </a:rPr>
              <a:t>1970년대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BF05660-77B8-4D51-9162-2BEB2480DD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095375"/>
            <a:ext cx="10668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3600" b="1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아침이슬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0757B55-1AE1-4A69-B7B9-4B2633554A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495550"/>
            <a:ext cx="6238875" cy="3333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김민기 창작, 양희은 1971년 발표</a:t>
            </a:r>
          </a:p>
          <a:p xmlns:a="http://schemas.openxmlformats.org/drawingml/2006/main">
            <a:pPr>
              <a:def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함께 부르는 노래의 기억</a:t>
            </a:r>
          </a:p>
          <a:p xmlns:a="http://schemas.openxmlformats.org/drawingml/2006/main">
            <a:pPr>
              <a:def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사회와 개인의 마음을 잇는 음악</a:t>
            </a:r>
          </a:p>
        </p:txBody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3bd7a9015904c46"/>
          <a:stretch xmlns:a="http://schemas.openxmlformats.org/drawingml/2006/main"/>
        </p:blipFill>
        <p:spPr>
          <a:xfrm xmlns:a="http://schemas.openxmlformats.org/drawingml/2006/main">
            <a:off x="8189119" y="2381250"/>
            <a:ext cx="2528888" cy="337185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E492B81-260E-4AED-B849-06A6CA8FE3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5915025"/>
            <a:ext cx="44291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defRPr>
            </a:pPr>
            <a:r>
              <a: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rPr>
              <a:t>통기타 자료 사진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2D700C7-D3E4-4A36-87CB-314DFDCC3F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200775"/>
            <a:ext cx="6238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defRPr>
            </a:pPr>
            <a:r>
              <a: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rPr>
              <a:t>KOHI ACADEMY  05 / 2</a:t>
            </a:r>
          </a:p>
        </p:txBody>
      </p:sp>
    </p:spTree>
    <p:extLst>
      <p:ext uri="{BB962C8B-B14F-4D97-AF65-F5344CB8AC3E}">
        <p14:creationId xmlns:p14="http://schemas.microsoft.com/office/powerpoint/2010/main" val="180077526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8F5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DD1B474-3D89-40A9-980C-BA69B44F5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00050"/>
            <a:ext cx="1066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926D34"/>
                </a:solidFill>
                <a:latin typeface="NanumGothic"/>
                <a:ea typeface="NanumGothic"/>
                <a:cs typeface="NanumGothic"/>
              </a:defRPr>
            </a:pPr>
            <a:r>
              <a:rPr sz="2025" b="1">
                <a:solidFill>
                  <a:srgbClr val="926D34"/>
                </a:solidFill>
                <a:latin typeface="NanumGothic"/>
                <a:ea typeface="NanumGothic"/>
                <a:cs typeface="NanumGothic"/>
              </a:rPr>
              <a:t>1980년대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AB4A8CB-0DE5-45D6-9A07-C63F058064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095375"/>
            <a:ext cx="10668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3600" b="1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조용필과 대중가요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D4E320E-4E2A-4E89-9FA3-CF3207FA6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495550"/>
            <a:ext cx="6238875" cy="3333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짧은 머리와 돌아와요 부산항에</a:t>
            </a:r>
          </a:p>
          <a:p xmlns:a="http://schemas.openxmlformats.org/drawingml/2006/main">
            <a:pPr>
              <a:def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방송과 무대를 통해 나누는 노래</a:t>
            </a:r>
          </a:p>
          <a:p xmlns:a="http://schemas.openxmlformats.org/drawingml/2006/main">
            <a:pPr>
              <a:def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세대가 함께 기억하는 목소리</a:t>
            </a:r>
          </a:p>
        </p:txBody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00bbdfcbeb44746"/>
          <a:stretch xmlns:a="http://schemas.openxmlformats.org/drawingml/2006/main"/>
        </p:blipFill>
        <p:spPr>
          <a:xfrm xmlns:a="http://schemas.openxmlformats.org/drawingml/2006/main">
            <a:off x="7890623" y="2381250"/>
            <a:ext cx="3125879" cy="337185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C48F988-7A76-492B-A2D1-05AA3D5D4C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5915025"/>
            <a:ext cx="44291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defRPr>
            </a:pPr>
            <a:r>
              <a: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rPr>
              <a:t>실사 자료 사진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390E8FC-89FA-4230-AFE9-E92ED2C3BB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200775"/>
            <a:ext cx="6238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defRPr>
            </a:pPr>
            <a:r>
              <a: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rPr>
              <a:t>KOHI ACADEMY  05 / 3</a:t>
            </a:r>
          </a:p>
        </p:txBody>
      </p:sp>
    </p:spTree>
    <p:extLst>
      <p:ext uri="{BB962C8B-B14F-4D97-AF65-F5344CB8AC3E}">
        <p14:creationId xmlns:p14="http://schemas.microsoft.com/office/powerpoint/2010/main" val="79278927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8F5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BE5603D-2667-40D7-828F-3BA130EE47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00050"/>
            <a:ext cx="1066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926D34"/>
                </a:solidFill>
                <a:latin typeface="NanumGothic"/>
                <a:ea typeface="NanumGothic"/>
                <a:cs typeface="NanumGothic"/>
              </a:defRPr>
            </a:pPr>
            <a:r>
              <a:rPr sz="2025" b="1">
                <a:solidFill>
                  <a:srgbClr val="926D34"/>
                </a:solidFill>
                <a:latin typeface="NanumGothic"/>
                <a:ea typeface="NanumGothic"/>
                <a:cs typeface="NanumGothic"/>
              </a:rPr>
              <a:t>1990년대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FC05B79-6E0B-40A8-9BE0-49C80DD72B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095375"/>
            <a:ext cx="10668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3600" b="1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서태지와 아이들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D8AC0D0-B5E2-492E-845B-F18AB2C8A9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495550"/>
            <a:ext cx="6238875" cy="3333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1992년 난 알아요로 데뷔</a:t>
            </a:r>
          </a:p>
          <a:p xmlns:a="http://schemas.openxmlformats.org/drawingml/2006/main">
            <a:pPr>
              <a:def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랩과 춤이 만나는 대중음악</a:t>
            </a:r>
          </a:p>
          <a:p xmlns:a="http://schemas.openxmlformats.org/drawingml/2006/main">
            <a:pPr>
              <a:def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청소년 문화의 변화를 살펴봄</a:t>
            </a:r>
          </a:p>
        </p:txBody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5d191ad130a4b18"/>
          <a:stretch xmlns:a="http://schemas.openxmlformats.org/drawingml/2006/main"/>
        </p:blipFill>
        <p:spPr>
          <a:xfrm xmlns:a="http://schemas.openxmlformats.org/drawingml/2006/main">
            <a:off x="7958677" y="2381250"/>
            <a:ext cx="2989771" cy="337185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117B36B-BD11-4680-9D3C-436268975D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5915025"/>
            <a:ext cx="44291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defRPr>
            </a:pPr>
            <a:r>
              <a: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rPr>
              <a:t>실사 자료 사진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396BFA5-CFD2-48F0-A0C8-0A2972966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200775"/>
            <a:ext cx="6238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defRPr>
            </a:pPr>
            <a:r>
              <a: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rPr>
              <a:t>KOHI ACADEMY  05 / 4</a:t>
            </a:r>
          </a:p>
        </p:txBody>
      </p:sp>
    </p:spTree>
    <p:extLst>
      <p:ext uri="{BB962C8B-B14F-4D97-AF65-F5344CB8AC3E}">
        <p14:creationId xmlns:p14="http://schemas.microsoft.com/office/powerpoint/2010/main" val="78890030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8F5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89B612D-0160-41C1-977E-F4C230E7B1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00050"/>
            <a:ext cx="1066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926D34"/>
                </a:solidFill>
                <a:latin typeface="NanumGothic"/>
                <a:ea typeface="NanumGothic"/>
                <a:cs typeface="NanumGothic"/>
              </a:defRPr>
            </a:pPr>
            <a:r>
              <a:rPr sz="2025" b="1">
                <a:solidFill>
                  <a:srgbClr val="926D34"/>
                </a:solidFill>
                <a:latin typeface="NanumGothic"/>
                <a:ea typeface="NanumGothic"/>
                <a:cs typeface="NanumGothic"/>
              </a:rPr>
              <a:t>2000년대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3344455-9F87-4602-A549-562687F412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095375"/>
            <a:ext cx="10668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3600" b="1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보아와 아시아의 무대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FDE16C7-7277-4870-8BF1-EFA8E4F306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495550"/>
            <a:ext cx="6238875" cy="3333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한국과 일본에서 활동한 가수</a:t>
            </a:r>
          </a:p>
          <a:p xmlns:a="http://schemas.openxmlformats.org/drawingml/2006/main">
            <a:pPr>
              <a:def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언어와 시장을 넘나드는 음악</a:t>
            </a:r>
          </a:p>
          <a:p xmlns:a="http://schemas.openxmlformats.org/drawingml/2006/main">
            <a:pPr>
              <a:def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한류의 지역적 확장을 살펴봄</a:t>
            </a:r>
          </a:p>
        </p:txBody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73177bfe4b04a43"/>
          <a:stretch xmlns:a="http://schemas.openxmlformats.org/drawingml/2006/main"/>
        </p:blipFill>
        <p:spPr>
          <a:xfrm xmlns:a="http://schemas.openxmlformats.org/drawingml/2006/main">
            <a:off x="8221250" y="2381250"/>
            <a:ext cx="2464626" cy="337185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385D75D-6888-4F32-BD82-1CFD3761DA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5915025"/>
            <a:ext cx="44291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defRPr>
            </a:pPr>
            <a:r>
              <a: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rPr>
              <a:t>실사 자료 사진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EEBD470-287C-489D-8EB0-B9C69A56D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200775"/>
            <a:ext cx="6238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defRPr>
            </a:pPr>
            <a:r>
              <a: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rPr>
              <a:t>KOHI ACADEMY  05 / 5</a:t>
            </a:r>
          </a:p>
        </p:txBody>
      </p:sp>
    </p:spTree>
    <p:extLst>
      <p:ext uri="{BB962C8B-B14F-4D97-AF65-F5344CB8AC3E}">
        <p14:creationId xmlns:p14="http://schemas.microsoft.com/office/powerpoint/2010/main" val="144920260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8F5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468B6BF-31AC-4184-816C-E22414C7B6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00050"/>
            <a:ext cx="1066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926D34"/>
                </a:solidFill>
                <a:latin typeface="NanumGothic"/>
                <a:ea typeface="NanumGothic"/>
                <a:cs typeface="NanumGothic"/>
              </a:defRPr>
            </a:pPr>
            <a:r>
              <a:rPr sz="2025" b="1">
                <a:solidFill>
                  <a:srgbClr val="926D34"/>
                </a:solidFill>
                <a:latin typeface="NanumGothic"/>
                <a:ea typeface="NanumGothic"/>
                <a:cs typeface="NanumGothic"/>
              </a:rPr>
              <a:t>2010년대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5777F61-9132-46B6-AC08-961865A190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095375"/>
            <a:ext cx="10668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3600" b="1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싸이 강남스타일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6C6B667-8D3B-4A32-BEDF-C10075623F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495550"/>
            <a:ext cx="6238875" cy="3333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2012년 공개</a:t>
            </a:r>
          </a:p>
          <a:p xmlns:a="http://schemas.openxmlformats.org/drawingml/2006/main">
            <a:pPr>
              <a:def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영상과 안무를 함께 즐기는 문화</a:t>
            </a:r>
          </a:p>
          <a:p xmlns:a="http://schemas.openxmlformats.org/drawingml/2006/main">
            <a:pPr>
              <a:def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온라인 공유로 세계에 알려진 노래</a:t>
            </a:r>
          </a:p>
        </p:txBody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64c59c51f514ea5"/>
          <a:stretch xmlns:a="http://schemas.openxmlformats.org/drawingml/2006/main"/>
        </p:blipFill>
        <p:spPr>
          <a:xfrm xmlns:a="http://schemas.openxmlformats.org/drawingml/2006/main">
            <a:off x="8159264" y="2381250"/>
            <a:ext cx="2588597" cy="337185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F96DF3A-86AF-4F7F-A4A4-92C578488D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5915025"/>
            <a:ext cx="44291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defRPr>
            </a:pPr>
            <a:r>
              <a: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rPr>
              <a:t>실사 자료 사진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9E93BCC-57B4-498D-8176-F735D9DAD1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200775"/>
            <a:ext cx="6238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defRPr>
            </a:pPr>
            <a:r>
              <a: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rPr>
              <a:t>KOHI ACADEMY  05 / 6</a:t>
            </a:r>
          </a:p>
        </p:txBody>
      </p:sp>
    </p:spTree>
    <p:extLst>
      <p:ext uri="{BB962C8B-B14F-4D97-AF65-F5344CB8AC3E}">
        <p14:creationId xmlns:p14="http://schemas.microsoft.com/office/powerpoint/2010/main" val="200532892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8F5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F12E585-B91F-4084-8D39-568584D46D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00050"/>
            <a:ext cx="1066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926D34"/>
                </a:solidFill>
                <a:latin typeface="NanumGothic"/>
                <a:ea typeface="NanumGothic"/>
                <a:cs typeface="NanumGothic"/>
              </a:defRPr>
            </a:pPr>
            <a:r>
              <a:rPr sz="2025" b="1">
                <a:solidFill>
                  <a:srgbClr val="926D34"/>
                </a:solidFill>
                <a:latin typeface="NanumGothic"/>
                <a:ea typeface="NanumGothic"/>
                <a:cs typeface="NanumGothic"/>
              </a:rPr>
              <a:t>2020년대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A87C8F4-3C39-4591-98FF-4D05A34AC1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095375"/>
            <a:ext cx="10668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3600" b="1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BTS Dynamite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916285C-82EC-4433-B136-B2F8BB1BE4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495550"/>
            <a:ext cx="6238875" cy="3333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2020년 발표한 영어 노래</a:t>
            </a:r>
          </a:p>
          <a:p xmlns:a="http://schemas.openxmlformats.org/drawingml/2006/main">
            <a:pPr>
              <a:def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밝은 디스코 팝과 춤</a:t>
            </a:r>
          </a:p>
          <a:p xmlns:a="http://schemas.openxmlformats.org/drawingml/2006/main">
            <a:pPr>
              <a:def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세계의 팬들이 함께 듣는 음악</a:t>
            </a:r>
          </a:p>
        </p:txBody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00234329bb14af3"/>
          <a:stretch xmlns:a="http://schemas.openxmlformats.org/drawingml/2006/main"/>
        </p:blipFill>
        <p:spPr>
          <a:xfrm xmlns:a="http://schemas.openxmlformats.org/drawingml/2006/main">
            <a:off x="7239000" y="3197498"/>
            <a:ext cx="4429125" cy="1739354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CE02F41-6FFC-430F-B55B-9238070072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5915025"/>
            <a:ext cx="44291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defRPr>
            </a:pPr>
            <a:r>
              <a: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rPr>
              <a:t>실사 자료 사진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EDF8005-26F2-4203-9975-7D73E95C62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200775"/>
            <a:ext cx="6238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defRPr>
            </a:pPr>
            <a:r>
              <a: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rPr>
              <a:t>KOHI ACADEMY  05 / 7</a:t>
            </a:r>
          </a:p>
        </p:txBody>
      </p:sp>
    </p:spTree>
    <p:extLst>
      <p:ext uri="{BB962C8B-B14F-4D97-AF65-F5344CB8AC3E}">
        <p14:creationId xmlns:p14="http://schemas.microsoft.com/office/powerpoint/2010/main" val="203767544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8F5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7D30649-7C14-46B9-AE13-0E17B4FD31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85800"/>
            <a:ext cx="6238875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3600" b="1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함께 이야기해요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BD60B40-B932-42FA-8689-9F6574960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190750"/>
            <a:ext cx="6238875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33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가족의 세대마다 좋아하는 노래는 어떻게 다른가요?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85F5F4D-28CF-4F37-94D5-154E853F69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724400"/>
            <a:ext cx="6238875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4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말하기, 쓰기, 사진 한 장으로</a:t>
            </a:r>
          </a:p>
          <a:p xmlns:a="http://schemas.openxmlformats.org/drawingml/2006/main">
            <a:pPr>
              <a:defRPr sz="24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4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내 경험을 나눌 수 있습니다.</a:t>
            </a:r>
          </a:p>
        </p:txBody>
      </p:sp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4caa0e24ad94e74"/>
          <a:srcRect xmlns:a="http://schemas.openxmlformats.org/drawingml/2006/main" l="30365" t="0" r="30365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239000" y="0"/>
            <a:ext cx="4953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674500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2026-10-08T09:38:51.7590000Z</dcterms:created>
  <dcterms:modified xsi:type="dcterms:W3CDTF">2026-10-08T09:38:51.7590000Z</dcterms:modified>
</coreProperties>
</file>