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ed5b0da9f047b3" /><Relationship Type="http://schemas.openxmlformats.org/officeDocument/2006/relationships/extended-properties" Target="/docProps/app.xml" Id="R98cf4b3ab7ec4809" /><Relationship Type="http://schemas.openxmlformats.org/officeDocument/2006/relationships/officeDocument" Target="/ppt/presentation.xml" Id="R68d7bc4252b3438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100087a72d348cd"/>
  </p:sldMasterIdLst>
  <p:notesMasterIdLst>
    <p:notesMasterId xmlns:r="http://schemas.openxmlformats.org/officeDocument/2006/relationships" r:id="R8da76255fb354e16"/>
  </p:notesMasterIdLst>
  <p:sldIdLst>
    <p:sldId xmlns:r="http://schemas.openxmlformats.org/officeDocument/2006/relationships" id="256" r:id="Ra5e0936e2e24441d"/>
    <p:sldId xmlns:r="http://schemas.openxmlformats.org/officeDocument/2006/relationships" id="257" r:id="R82614ec81728475a"/>
    <p:sldId xmlns:r="http://schemas.openxmlformats.org/officeDocument/2006/relationships" id="258" r:id="Rafb65ff1bbfa4e25"/>
    <p:sldId xmlns:r="http://schemas.openxmlformats.org/officeDocument/2006/relationships" id="259" r:id="R573e47b475a94656"/>
    <p:sldId xmlns:r="http://schemas.openxmlformats.org/officeDocument/2006/relationships" id="260" r:id="R0798258481614730"/>
    <p:sldId xmlns:r="http://schemas.openxmlformats.org/officeDocument/2006/relationships" id="261" r:id="Rc8960e3c9cd14aac"/>
    <p:sldId xmlns:r="http://schemas.openxmlformats.org/officeDocument/2006/relationships" id="262" r:id="Rc091301faddf4a3d"/>
    <p:sldId xmlns:r="http://schemas.openxmlformats.org/officeDocument/2006/relationships" id="263" r:id="Rde8b51cd2c04455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1abf257f3f4f85" /><Relationship Type="http://schemas.openxmlformats.org/officeDocument/2006/relationships/slideMaster" Target="/ppt/slideMasters/slideMaster1.xml" Id="R2100087a72d348cd" /><Relationship Type="http://schemas.openxmlformats.org/officeDocument/2006/relationships/notesMaster" Target="/ppt/notesMasters/notesMaster1.xml" Id="R8da76255fb354e16" /><Relationship Type="http://schemas.openxmlformats.org/officeDocument/2006/relationships/presProps" Target="/ppt/presProps.xml" Id="Rbe5bbea2ad3248ec" /><Relationship Type="http://schemas.openxmlformats.org/officeDocument/2006/relationships/tableStyles" Target="/ppt/tableStyles.xml" Id="R64f7969313d7489c" /><Relationship Type="http://schemas.openxmlformats.org/officeDocument/2006/relationships/slide" Target="/ppt/slides/slide1.xml" Id="Ra5e0936e2e24441d" /><Relationship Type="http://schemas.openxmlformats.org/officeDocument/2006/relationships/slide" Target="/ppt/slides/slide2.xml" Id="R82614ec81728475a" /><Relationship Type="http://schemas.openxmlformats.org/officeDocument/2006/relationships/slide" Target="/ppt/slides/slide3.xml" Id="Rafb65ff1bbfa4e25" /><Relationship Type="http://schemas.openxmlformats.org/officeDocument/2006/relationships/slide" Target="/ppt/slides/slide4.xml" Id="R573e47b475a94656" /><Relationship Type="http://schemas.openxmlformats.org/officeDocument/2006/relationships/slide" Target="/ppt/slides/slide5.xml" Id="R0798258481614730" /><Relationship Type="http://schemas.openxmlformats.org/officeDocument/2006/relationships/slide" Target="/ppt/slides/slide6.xml" Id="Rc8960e3c9cd14aac" /><Relationship Type="http://schemas.openxmlformats.org/officeDocument/2006/relationships/slide" Target="/ppt/slides/slide7.xml" Id="Rc091301faddf4a3d" /><Relationship Type="http://schemas.openxmlformats.org/officeDocument/2006/relationships/slide" Target="/ppt/slides/slide8.xml" Id="Rde8b51cd2c04455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b673ced6241471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11c440aeea401d" /><Relationship Type="http://schemas.openxmlformats.org/officeDocument/2006/relationships/notesMaster" Target="/ppt/notesMasters/notesMaster1.xml" Id="R9163aa4eb0ed412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7ad7cb610d4796" /><Relationship Type="http://schemas.openxmlformats.org/officeDocument/2006/relationships/notesMaster" Target="/ppt/notesMasters/notesMaster1.xml" Id="R5c7791d0423b44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5e284e439904d57" /><Relationship Type="http://schemas.openxmlformats.org/officeDocument/2006/relationships/notesMaster" Target="/ppt/notesMasters/notesMaster1.xml" Id="Rb9dc6e2bb9fb47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eae300637034d6b" /><Relationship Type="http://schemas.openxmlformats.org/officeDocument/2006/relationships/notesMaster" Target="/ppt/notesMasters/notesMaster1.xml" Id="R2470732e55be484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48b4a08654548f7" /><Relationship Type="http://schemas.openxmlformats.org/officeDocument/2006/relationships/notesMaster" Target="/ppt/notesMasters/notesMaster1.xml" Id="R6ce1ff82feca4d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823eacc6664ec0" /><Relationship Type="http://schemas.openxmlformats.org/officeDocument/2006/relationships/notesMaster" Target="/ppt/notesMasters/notesMaster1.xml" Id="R77289ae6494a404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f96922619c4348" /><Relationship Type="http://schemas.openxmlformats.org/officeDocument/2006/relationships/notesMaster" Target="/ppt/notesMasters/notesMaster1.xml" Id="Rd19a6d5b8aff410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0722285d394030" /><Relationship Type="http://schemas.openxmlformats.org/officeDocument/2006/relationships/notesMaster" Target="/ppt/notesMasters/notesMaster1.xml" Id="R2467660af768439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전통 춤의 발생 연도와 현대의 창작·등재·유행 시기를 구분합니다. 모든 한국인이 같은 춤을 즐기는 것은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Korean_dance-Grand_Drum_Ensemble-02.jpg</a:t>
            </a:r>
          </a:p>
          <a:p xmlns:a="http://schemas.openxmlformats.org/drawingml/2006/main">
            <a:r>
              <a:t>작가: by bdnegin (Brian Negin)</a:t>
            </a:r>
          </a:p>
          <a:p xmlns:a="http://schemas.openxmlformats.org/drawingml/2006/main">
            <a:r>
              <a:t>이용허락: CC BY-SA 3.0 https://creativecommons.org/licenses/by-sa/3.0</a:t>
            </a:r>
          </a:p>
          <a:p xmlns:a="http://schemas.openxmlformats.org/drawingml/2006/main">
            <a:r>
              <a:t>원본: https://commons.wikimedia.org/wiki/File:Korean_dance-Grand_Drum_Ensemble-02.jpg</a:t>
            </a:r>
          </a:p>
          <a:p xmlns:a="http://schemas.openxmlformats.org/drawingml/2006/main">
            <a:r>
              <a:t>촬영일: Uploaded to Flickr on July 22, 2008 (Originally the photo taken on August 22, 2006)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전통 춤의 발생 연도와 현대의 창작·등재·유행 시기를 구분합니다. 모든 한국인이 같은 춤을 즐기는 것은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https://ich.unesco.org/en/RL/ganggangsullae-00188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Korean.Dance-03.jpg</a:t>
            </a:r>
          </a:p>
          <a:p xmlns:a="http://schemas.openxmlformats.org/drawingml/2006/main">
            <a:r>
              <a:t>작가: originally by photoren</a:t>
            </a:r>
          </a:p>
          <a:p xmlns:a="http://schemas.openxmlformats.org/drawingml/2006/main">
            <a:r>
              <a:t>이용허락: CC BY 2.0 https://creativecommons.org/licenses/by/2.0</a:t>
            </a:r>
          </a:p>
          <a:p xmlns:a="http://schemas.openxmlformats.org/drawingml/2006/main">
            <a:r>
              <a:t>원본: https://commons.wikimedia.org/wiki/File:Korean.Dance-03.jpg</a:t>
            </a:r>
          </a:p>
          <a:p xmlns:a="http://schemas.openxmlformats.org/drawingml/2006/main">
            <a:r>
              <a:t>촬영일: 2007-03-13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전통 춤의 발생 연도와 현대의 창작·등재·유행 시기를 구분합니다. 모든 한국인이 같은 춤을 즐기는 것은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https://encykorea.aks.ac.kr/Article/E0024576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Korean.Dance-Buchaechum-01.jpg</a:t>
            </a:r>
          </a:p>
          <a:p xmlns:a="http://schemas.openxmlformats.org/drawingml/2006/main">
            <a:r>
              <a:t>작가: originally by photoren</a:t>
            </a:r>
          </a:p>
          <a:p xmlns:a="http://schemas.openxmlformats.org/drawingml/2006/main">
            <a:r>
              <a:t>이용허락: CC BY 2.0 https://creativecommons.org/licenses/by/2.0</a:t>
            </a:r>
          </a:p>
          <a:p xmlns:a="http://schemas.openxmlformats.org/drawingml/2006/main">
            <a:r>
              <a:t>원본: https://commons.wikimedia.org/wiki/File:Korean.Dance-Buchaechum-01.jpg</a:t>
            </a:r>
          </a:p>
          <a:p xmlns:a="http://schemas.openxmlformats.org/drawingml/2006/main">
            <a:r>
              <a:t>촬영일: 2007-03-13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전통 춤의 발생 연도와 현대의 창작·등재·유행 시기를 구분합니다. 모든 한국인이 같은 춤을 즐기는 것은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https://ich.unesco.org/en/RL/talchum-mask-dance-drama-in-the-republic-of-korea-01742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Korean_mask_dance-Eunyul_talchum-03.jpg</a:t>
            </a:r>
          </a:p>
          <a:p xmlns:a="http://schemas.openxmlformats.org/drawingml/2006/main">
            <a:r>
              <a:t>작가: by lismith28 at Flickr</a:t>
            </a:r>
          </a:p>
          <a:p xmlns:a="http://schemas.openxmlformats.org/drawingml/2006/main">
            <a:r>
              <a:t>이용허락: CC BY 2.0 https://creativecommons.org/licenses/by/2.0</a:t>
            </a:r>
          </a:p>
          <a:p xmlns:a="http://schemas.openxmlformats.org/drawingml/2006/main">
            <a:r>
              <a:t>원본: https://commons.wikimedia.org/wiki/File:Korean_mask_dance-Eunyul_talchum-03.jpg</a:t>
            </a:r>
          </a:p>
          <a:p xmlns:a="http://schemas.openxmlformats.org/drawingml/2006/main">
            <a:r>
              <a:t>촬영일: 2006-10-10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전통 춤의 발생 연도와 현대의 창작·등재·유행 시기를 구분합니다. 모든 한국인이 같은 춤을 즐기는 것은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https://www.korea.net/AboutKorea/Culture-and-the-Arts/Hallyu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KajaKon 4.jpg</a:t>
            </a:r>
          </a:p>
          <a:p xmlns:a="http://schemas.openxmlformats.org/drawingml/2006/main">
            <a:r>
              <a:t>작가: Bonnielou2013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https://commons.wikimedia.org/wiki/File:KajaKon_4.jpg</a:t>
            </a:r>
          </a:p>
          <a:p xmlns:a="http://schemas.openxmlformats.org/drawingml/2006/main">
            <a:r>
              <a:t>촬영일: 2016-10-30 19:46:27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전통 춤의 발생 연도와 현대의 창작·등재·유행 시기를 구분합니다. 모든 한국인이 같은 춤을 즐기는 것은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https://www.korea.net/AboutKorea/Culture-and-the-Arts/Hallyu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Dancesport_at_the_2018_Summer_Youth_Olympics_–_Mixed_Team_–_Battle_for_3rd_Place_(53).jpeg</a:t>
            </a:r>
          </a:p>
          <a:p xmlns:a="http://schemas.openxmlformats.org/drawingml/2006/main">
            <a:r>
              <a:t>작가: BugWarp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https://commons.wikimedia.org/wiki/File:Dancesport_at_the_2018_Summer_Youth_Olympics_%E2%80%93_Mixed_Team_%E2%80%93_Battle_for_3rd_Place_(53).jpeg</a:t>
            </a:r>
          </a:p>
          <a:p xmlns:a="http://schemas.openxmlformats.org/drawingml/2006/main">
            <a:r>
              <a:t>촬영일: 2018-10-11 17:41:41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전통 춤의 발생 연도와 현대의 창작·등재·유행 시기를 구분합니다. 모든 한국인이 같은 춤을 즐기는 것은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https://www.korea.net/AboutKorea/Culture-and-the-Arts/Hallyu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Two_dancers.jpg</a:t>
            </a:r>
          </a:p>
          <a:p xmlns:a="http://schemas.openxmlformats.org/drawingml/2006/main">
            <a:r>
              <a:t>작가: Barry Goyette from San Luis Obispo, USA</a:t>
            </a:r>
          </a:p>
          <a:p xmlns:a="http://schemas.openxmlformats.org/drawingml/2006/main">
            <a:r>
              <a:t>이용허락: CC BY 2.0 https://creativecommons.org/licenses/by/2.0</a:t>
            </a:r>
          </a:p>
          <a:p xmlns:a="http://schemas.openxmlformats.org/drawingml/2006/main">
            <a:r>
              <a:t>원본: https://commons.wikimedia.org/wiki/File:Two_dancers.jpg</a:t>
            </a:r>
          </a:p>
          <a:p xmlns:a="http://schemas.openxmlformats.org/drawingml/2006/main">
            <a:r>
              <a:t>촬영일: 2007-12-29 10:40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나눔은 선택입니다. 자신의 배경이나 경험을 공개할 범위를 스스로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Korean_dance-Grand_Drum_Ensemble-02.jpg</a:t>
            </a:r>
          </a:p>
          <a:p xmlns:a="http://schemas.openxmlformats.org/drawingml/2006/main">
            <a:r>
              <a:t>작가: by bdnegin (Brian Negin)</a:t>
            </a:r>
          </a:p>
          <a:p xmlns:a="http://schemas.openxmlformats.org/drawingml/2006/main">
            <a:r>
              <a:t>이용허락: CC BY-SA 3.0 https://creativecommons.org/licenses/by-sa/3.0</a:t>
            </a:r>
          </a:p>
          <a:p xmlns:a="http://schemas.openxmlformats.org/drawingml/2006/main">
            <a:r>
              <a:t>원본: https://commons.wikimedia.org/wiki/File:Korean_dance-Grand_Drum_Ensemble-02.jpg</a:t>
            </a:r>
          </a:p>
          <a:p xmlns:a="http://schemas.openxmlformats.org/drawingml/2006/main">
            <a:r>
              <a:t>촬영일: Uploaded to Flickr on July 22, 2008 (Originally the photo taken on August 22, 2006)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6e8b163fa84df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0ad3026d8f4ec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4f1d17cdda4f6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5054e68c2e413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dec79d2c6f47e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cd8dfd399b4ca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B6A9ECBC-69F4-4E7F-BDBA-F5027508E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8395970-55AB-4AA7-9C91-83983A9031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0E803CC5-0F30-4B96-8AC4-7A003323899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2A7114A1-3C63-42D3-A70F-8E32449E7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C3E338A-8FA4-45B4-AB20-98AA1239D5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36A5DA1B-6DFA-4353-9A54-47C772240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DE9F577-41A7-4B4B-A8AF-631A0AE056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1900FAA-0B47-4013-A25E-96EEAD09F1C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0BDDDEED-399E-42C7-8A40-B9654F1E0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5E0ECC0-9FA3-4AA7-9249-32B4193586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101C81-DC86-4FE4-B728-2A06011156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83F5210-DD91-49F2-BBB6-E81ED6EB349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DE87B61E-0EF9-4CF0-BC49-ECA7AF611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5FE2245-84E5-4118-80D4-3E40F8E59A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C784EEE-1C07-48BE-86D8-AC2F8749B14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e1658745e1f44cd" /><Relationship Type="http://schemas.openxmlformats.org/officeDocument/2006/relationships/slideLayout" Target="/ppt/slideLayouts/slideLayout1.xml" Id="R6552718d52f448a9" /><Relationship Type="http://schemas.openxmlformats.org/officeDocument/2006/relationships/slideLayout" Target="/ppt/slideLayouts/slideLayout2.xml" Id="Re8949b39122a444d" /><Relationship Type="http://schemas.openxmlformats.org/officeDocument/2006/relationships/slideLayout" Target="/ppt/slideLayouts/slideLayout3.xml" Id="R53c5678bec5c42a1" /><Relationship Type="http://schemas.openxmlformats.org/officeDocument/2006/relationships/slideLayout" Target="/ppt/slideLayouts/slideLayout4.xml" Id="R0bffe28564824f49" /><Relationship Type="http://schemas.openxmlformats.org/officeDocument/2006/relationships/slideLayout" Target="/ppt/slideLayouts/slideLayout5.xml" Id="Rbd8ac5904b944bd6" /><Relationship Type="http://schemas.openxmlformats.org/officeDocument/2006/relationships/slideLayout" Target="/ppt/slideLayouts/slideLayout6.xml" Id="R7d4fa701808e424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52718d52f448a9"/>
    <p:sldLayoutId xmlns:r="http://schemas.openxmlformats.org/officeDocument/2006/relationships" id="2147483650" r:id="Re8949b39122a444d"/>
    <p:sldLayoutId xmlns:r="http://schemas.openxmlformats.org/officeDocument/2006/relationships" id="2147483651" r:id="R53c5678bec5c42a1"/>
    <p:sldLayoutId xmlns:r="http://schemas.openxmlformats.org/officeDocument/2006/relationships" id="2147483652" r:id="R0bffe28564824f49"/>
    <p:sldLayoutId xmlns:r="http://schemas.openxmlformats.org/officeDocument/2006/relationships" id="2147483653" r:id="Rbd8ac5904b944bd6"/>
    <p:sldLayoutId xmlns:r="http://schemas.openxmlformats.org/officeDocument/2006/relationships" id="2147483654" r:id="R7d4fa701808e424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3d780bb6cf43a5" /><Relationship Type="http://schemas.openxmlformats.org/officeDocument/2006/relationships/image" Target="/ppt/media/image.jpeg" Id="R0ce1af152c914344" /><Relationship Type="http://schemas.openxmlformats.org/officeDocument/2006/relationships/notesSlide" Target="/ppt/notesSlides/notesSlide1.xml" Id="Rfdbd6e9cb5494c1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1d4fd982d54e9b" /><Relationship Type="http://schemas.openxmlformats.org/officeDocument/2006/relationships/image" Target="/ppt/media/image2.jpeg" Id="R79e202c8eb2645e4" /><Relationship Type="http://schemas.openxmlformats.org/officeDocument/2006/relationships/notesSlide" Target="/ppt/notesSlides/notesSlide2.xml" Id="Rc7a330b813ec4ef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7cec484d5a4478" /><Relationship Type="http://schemas.openxmlformats.org/officeDocument/2006/relationships/image" Target="/ppt/media/image3.jpeg" Id="R8d970d5dce95440c" /><Relationship Type="http://schemas.openxmlformats.org/officeDocument/2006/relationships/notesSlide" Target="/ppt/notesSlides/notesSlide3.xml" Id="Rd41c1ccae370422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77bbde689f4ca0" /><Relationship Type="http://schemas.openxmlformats.org/officeDocument/2006/relationships/image" Target="/ppt/media/image4.jpeg" Id="R2a2f3c49aeef4c9f" /><Relationship Type="http://schemas.openxmlformats.org/officeDocument/2006/relationships/notesSlide" Target="/ppt/notesSlides/notesSlide4.xml" Id="Rb2f03c8ed8254e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2942d5a59c4129" /><Relationship Type="http://schemas.openxmlformats.org/officeDocument/2006/relationships/image" Target="/ppt/media/image5.jpeg" Id="R9c816effcc98496f" /><Relationship Type="http://schemas.openxmlformats.org/officeDocument/2006/relationships/notesSlide" Target="/ppt/notesSlides/notesSlide5.xml" Id="R8ba54ff4c1dc44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9cc7fe01ab41e8" /><Relationship Type="http://schemas.openxmlformats.org/officeDocument/2006/relationships/image" Target="/ppt/media/image6.jpeg" Id="R705c1151039742a9" /><Relationship Type="http://schemas.openxmlformats.org/officeDocument/2006/relationships/notesSlide" Target="/ppt/notesSlides/notesSlide6.xml" Id="R4be3e6321e7c4b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49d3ea28884bc9" /><Relationship Type="http://schemas.openxmlformats.org/officeDocument/2006/relationships/image" Target="/ppt/media/image7.jpeg" Id="Rf6715de8e55d44fc" /><Relationship Type="http://schemas.openxmlformats.org/officeDocument/2006/relationships/notesSlide" Target="/ppt/notesSlides/notesSlide7.xml" Id="R7a56dd48b166484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ea8d4c63a647a9" /><Relationship Type="http://schemas.openxmlformats.org/officeDocument/2006/relationships/image" Target="/ppt/media/image8.jpeg" Id="R5b5588a72ae84ff0" /><Relationship Type="http://schemas.openxmlformats.org/officeDocument/2006/relationships/notesSlide" Target="/ppt/notesSlides/notesSlide8.xml" Id="R0cc082e42e3840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87F692-4E5B-4E9B-A0D6-CABB3367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53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KOHI ACADEMY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CC2E98-89EE-4AD2-944A-9624D2E62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한국 춤의 변화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DE367B-6795-4970-A38C-DBE638F0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81350"/>
            <a:ext cx="600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Dance and Movement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D3201B-AECC-44B2-B623-A4E5B3141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910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전통의 몸짓과 오늘의 참여 문화를 함께 봅니다.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A4B9A5-4AB0-4B56-86E5-828117075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스미다선교회 SMIDA Mission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e1af152c914344"/>
          <a:srcRect xmlns:a="http://schemas.openxmlformats.org/drawingml/2006/main" l="25926" t="0" r="259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946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E2C0DE-5271-4E4A-902C-372F76F7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전통의 공동체 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6BA551-B815-471F-84F8-E18E91EDC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강강술래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EBF7C8-9CD1-41A6-A688-16CF812A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손을 잡고 원을 만드는 춤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노래와 놀이가 이어집니다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2009년 유네스코 등재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e202c8eb2645e4"/>
          <a:stretch xmlns:a="http://schemas.openxmlformats.org/drawingml/2006/main"/>
        </p:blipFill>
        <p:spPr>
          <a:xfrm xmlns:a="http://schemas.openxmlformats.org/drawingml/2006/main">
            <a:off x="7239000" y="2639244"/>
            <a:ext cx="4429125" cy="2855863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1C053C-6ECA-432A-BEE5-FA296FA9E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92F321-60B1-4635-BAF6-D1524DFD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06 / 1</a:t>
            </a:r>
          </a:p>
        </p:txBody>
      </p:sp>
    </p:spTree>
    <p:extLst>
      <p:ext uri="{BB962C8B-B14F-4D97-AF65-F5344CB8AC3E}">
        <p14:creationId xmlns:p14="http://schemas.microsoft.com/office/powerpoint/2010/main" val="1020258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64A59B-5102-4727-968F-641B69690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1950년대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074A46-A1F5-464C-809C-835D61B9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부채춤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1BE992-6714-491F-9B67-8EF5F78C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김백봉이 1954년 발표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부채의 움직임과 군무의 아름다움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현대에 창작한 한국 춤의 예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970d5dce95440c"/>
          <a:stretch xmlns:a="http://schemas.openxmlformats.org/drawingml/2006/main"/>
        </p:blipFill>
        <p:spPr>
          <a:xfrm xmlns:a="http://schemas.openxmlformats.org/drawingml/2006/main">
            <a:off x="7239000" y="2590800"/>
            <a:ext cx="4429125" cy="2952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910981-D8CB-4394-A48A-FD3294D78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B8E11B-5350-4F0E-A15C-0C3E30857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06 / 2</a:t>
            </a:r>
          </a:p>
        </p:txBody>
      </p:sp>
    </p:spTree>
    <p:extLst>
      <p:ext uri="{BB962C8B-B14F-4D97-AF65-F5344CB8AC3E}">
        <p14:creationId xmlns:p14="http://schemas.microsoft.com/office/powerpoint/2010/main" val="18249833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79F82E-1C69-4159-8002-3246B9C5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전통과 2020년대의 연결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3B5F16-554D-42A7-8959-0658DD15E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탈춤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056AA4-1713-45B0-B7B2-DFCA68246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가면과 춤, 연극이 만남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웃음과 풍자로 사회를 바라봄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2022년 유네스코 등재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2f3c49aeef4c9f"/>
          <a:stretch xmlns:a="http://schemas.openxmlformats.org/drawingml/2006/main"/>
        </p:blipFill>
        <p:spPr>
          <a:xfrm xmlns:a="http://schemas.openxmlformats.org/drawingml/2006/main">
            <a:off x="7239000" y="2406253"/>
            <a:ext cx="4429125" cy="3321844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6A3A09-BEB2-4BCE-862B-B4BAF53D3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92A28D-AA11-40B2-A81B-72F39750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06 / 3</a:t>
            </a:r>
          </a:p>
        </p:txBody>
      </p:sp>
    </p:spTree>
    <p:extLst>
      <p:ext uri="{BB962C8B-B14F-4D97-AF65-F5344CB8AC3E}">
        <p14:creationId xmlns:p14="http://schemas.microsoft.com/office/powerpoint/2010/main" val="15585723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9C69E4-FDDB-48F2-906D-B5E0DBD81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1990~2000년대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028062-4C55-4D2B-8E30-55FBF1B0D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아이돌의 군무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819CF8-8A96-4D93-950E-D1C11678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음악과 안무를 함께 보여주는 무대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움직이는 리듬과 표현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방송을 통해 익숙해진 춤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816effcc98496f"/>
          <a:stretch xmlns:a="http://schemas.openxmlformats.org/drawingml/2006/main"/>
        </p:blipFill>
        <p:spPr>
          <a:xfrm xmlns:a="http://schemas.openxmlformats.org/drawingml/2006/main">
            <a:off x="7239000" y="2821484"/>
            <a:ext cx="4429125" cy="2491383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449334-AD9B-48E0-B431-F87DCFDE8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K-pop 커버댄스 행사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3F9D27-90B1-4BBD-9F89-6C47AA248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06 / 4</a:t>
            </a:r>
          </a:p>
        </p:txBody>
      </p:sp>
    </p:spTree>
    <p:extLst>
      <p:ext uri="{BB962C8B-B14F-4D97-AF65-F5344CB8AC3E}">
        <p14:creationId xmlns:p14="http://schemas.microsoft.com/office/powerpoint/2010/main" val="16550468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A1527A-1F95-4A1A-871B-1FBA9CF33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2000년대 이후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84FDCB-1BD1-47B0-8EF2-17CB1E504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브레이킹과 거리의 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A831CA-D7AF-455E-A753-F99C82F07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한국에서도 발전한 스트리트 댄스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각자의 개성과 팀의 호흡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세계의 춤 문화와 교류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5c1151039742a9"/>
          <a:stretch xmlns:a="http://schemas.openxmlformats.org/drawingml/2006/main"/>
        </p:blipFill>
        <p:spPr>
          <a:xfrm xmlns:a="http://schemas.openxmlformats.org/drawingml/2006/main">
            <a:off x="7239000" y="2593107"/>
            <a:ext cx="4429125" cy="2948136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EC1BC5-5632-4065-9D54-52DCAC217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브레이킹 동작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629F60-15D4-40CD-8CE0-450640707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06 / 5</a:t>
            </a:r>
          </a:p>
        </p:txBody>
      </p:sp>
    </p:spTree>
    <p:extLst>
      <p:ext uri="{BB962C8B-B14F-4D97-AF65-F5344CB8AC3E}">
        <p14:creationId xmlns:p14="http://schemas.microsoft.com/office/powerpoint/2010/main" val="7058332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A1FA74-DB0A-494E-97BD-9971FB079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2010~2020년대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A2E9CC-ED4C-41B8-AB02-93EF6A2F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커버댄스와 짧은 영상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E67CE8-28B4-421C-9116-1FDB4AF43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팬이 안무를 배우고 함께 참여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온라인에서 춤을 나누는 문화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 몸의 속도에 맞게 즐기기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715de8e55d44fc"/>
          <a:stretch xmlns:a="http://schemas.openxmlformats.org/drawingml/2006/main"/>
        </p:blipFill>
        <p:spPr>
          <a:xfrm xmlns:a="http://schemas.openxmlformats.org/drawingml/2006/main">
            <a:off x="8119574" y="2381250"/>
            <a:ext cx="2667976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820B84-2158-4799-AB9D-A37681E2F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몸의 움직임을 보여 주는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925565-9354-4E67-905B-4EAD121B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06 / 6</a:t>
            </a:r>
          </a:p>
        </p:txBody>
      </p:sp>
    </p:spTree>
    <p:extLst>
      <p:ext uri="{BB962C8B-B14F-4D97-AF65-F5344CB8AC3E}">
        <p14:creationId xmlns:p14="http://schemas.microsoft.com/office/powerpoint/2010/main" val="1175947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A20F2C-D9EF-4578-8879-B508236D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62388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이야기해요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EDFCAA-482C-4045-8197-53CCD514C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623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나를 편안하게 하는 움직임을 하나 찾아보세요.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62E835-3E4D-4037-A088-5F7606FC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24400"/>
            <a:ext cx="6238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말하기, 쓰기, 사진 한 장으로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 경험을 나눌 수 있습니다.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5588a72ae84ff0"/>
          <a:srcRect xmlns:a="http://schemas.openxmlformats.org/drawingml/2006/main" l="25926" t="0" r="259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66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2026-10-08T09:38:54.9960000Z</dcterms:created>
  <dcterms:modified xsi:type="dcterms:W3CDTF">2026-10-08T09:38:54.9960000Z</dcterms:modified>
</coreProperties>
</file>