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4600c2c7094190" /><Relationship Type="http://schemas.openxmlformats.org/officeDocument/2006/relationships/extended-properties" Target="/docProps/app.xml" Id="Rd865be6fb84640dd" /><Relationship Type="http://schemas.openxmlformats.org/officeDocument/2006/relationships/officeDocument" Target="/ppt/presentation.xml" Id="R1bd888937a0e4d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962e0f63e44123"/>
  </p:sldMasterIdLst>
  <p:notesMasterIdLst>
    <p:notesMasterId xmlns:r="http://schemas.openxmlformats.org/officeDocument/2006/relationships" r:id="R7a86dfb945374fdc"/>
  </p:notesMasterIdLst>
  <p:sldIdLst>
    <p:sldId xmlns:r="http://schemas.openxmlformats.org/officeDocument/2006/relationships" id="256" r:id="Rcc2c4740eaa147a0"/>
    <p:sldId xmlns:r="http://schemas.openxmlformats.org/officeDocument/2006/relationships" id="257" r:id="R8c8b0664dc1c4179"/>
    <p:sldId xmlns:r="http://schemas.openxmlformats.org/officeDocument/2006/relationships" id="258" r:id="Red8b3e58470e43a6"/>
    <p:sldId xmlns:r="http://schemas.openxmlformats.org/officeDocument/2006/relationships" id="259" r:id="R2f40e8299e974e2d"/>
    <p:sldId xmlns:r="http://schemas.openxmlformats.org/officeDocument/2006/relationships" id="260" r:id="R1ee24dc68781484c"/>
    <p:sldId xmlns:r="http://schemas.openxmlformats.org/officeDocument/2006/relationships" id="261" r:id="Re31063dd18a24705"/>
    <p:sldId xmlns:r="http://schemas.openxmlformats.org/officeDocument/2006/relationships" id="262" r:id="R158f21065aa8435c"/>
    <p:sldId xmlns:r="http://schemas.openxmlformats.org/officeDocument/2006/relationships" id="263" r:id="R75bd01e1ae7f42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cddf4a6e9e4d0e" /><Relationship Type="http://schemas.openxmlformats.org/officeDocument/2006/relationships/slideMaster" Target="/ppt/slideMasters/slideMaster1.xml" Id="Rd0962e0f63e44123" /><Relationship Type="http://schemas.openxmlformats.org/officeDocument/2006/relationships/notesMaster" Target="/ppt/notesMasters/notesMaster1.xml" Id="R7a86dfb945374fdc" /><Relationship Type="http://schemas.openxmlformats.org/officeDocument/2006/relationships/presProps" Target="/ppt/presProps.xml" Id="R19b6b10cfae0448f" /><Relationship Type="http://schemas.openxmlformats.org/officeDocument/2006/relationships/tableStyles" Target="/ppt/tableStyles.xml" Id="R151994fcfc0d42ff" /><Relationship Type="http://schemas.openxmlformats.org/officeDocument/2006/relationships/slide" Target="/ppt/slides/slide1.xml" Id="Rcc2c4740eaa147a0" /><Relationship Type="http://schemas.openxmlformats.org/officeDocument/2006/relationships/slide" Target="/ppt/slides/slide2.xml" Id="R8c8b0664dc1c4179" /><Relationship Type="http://schemas.openxmlformats.org/officeDocument/2006/relationships/slide" Target="/ppt/slides/slide3.xml" Id="Red8b3e58470e43a6" /><Relationship Type="http://schemas.openxmlformats.org/officeDocument/2006/relationships/slide" Target="/ppt/slides/slide4.xml" Id="R2f40e8299e974e2d" /><Relationship Type="http://schemas.openxmlformats.org/officeDocument/2006/relationships/slide" Target="/ppt/slides/slide5.xml" Id="R1ee24dc68781484c" /><Relationship Type="http://schemas.openxmlformats.org/officeDocument/2006/relationships/slide" Target="/ppt/slides/slide6.xml" Id="Re31063dd18a24705" /><Relationship Type="http://schemas.openxmlformats.org/officeDocument/2006/relationships/slide" Target="/ppt/slides/slide7.xml" Id="R158f21065aa8435c" /><Relationship Type="http://schemas.openxmlformats.org/officeDocument/2006/relationships/slide" Target="/ppt/slides/slide8.xml" Id="R75bd01e1ae7f42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e18add951044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d5b1d3f255476c" /><Relationship Type="http://schemas.openxmlformats.org/officeDocument/2006/relationships/notesMaster" Target="/ppt/notesMasters/notesMaster1.xml" Id="R413d9821fe2b41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8fb6d4ab2f425d" /><Relationship Type="http://schemas.openxmlformats.org/officeDocument/2006/relationships/notesMaster" Target="/ppt/notesMasters/notesMaster1.xml" Id="R782b15d5a90b42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812426d18e459a" /><Relationship Type="http://schemas.openxmlformats.org/officeDocument/2006/relationships/notesMaster" Target="/ppt/notesMasters/notesMaster1.xml" Id="R33bd83d333104a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7ba10141014591" /><Relationship Type="http://schemas.openxmlformats.org/officeDocument/2006/relationships/notesMaster" Target="/ppt/notesMasters/notesMaster1.xml" Id="Rc351c3dfc4c74b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9a0614b4e843ba" /><Relationship Type="http://schemas.openxmlformats.org/officeDocument/2006/relationships/notesMaster" Target="/ppt/notesMasters/notesMaster1.xml" Id="R7578198b174a4b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1d0d2a47034235" /><Relationship Type="http://schemas.openxmlformats.org/officeDocument/2006/relationships/notesMaster" Target="/ppt/notesMasters/notesMaster1.xml" Id="R677a7a6241d945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de2a3d5bfe47cc" /><Relationship Type="http://schemas.openxmlformats.org/officeDocument/2006/relationships/notesMaster" Target="/ppt/notesMasters/notesMaster1.xml" Id="R9400d75af4624f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ccd745a62e4661" /><Relationship Type="http://schemas.openxmlformats.org/officeDocument/2006/relationships/notesMaster" Target="/ppt/notesMasters/notesMaster1.xml" Id="R38e4622b934f48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Bamboo_forest.jpg</a:t>
            </a:r>
          </a:p>
          <a:p xmlns:a="http://schemas.openxmlformats.org/drawingml/2006/main">
            <a:r>
              <a:t>작가: Kamakura</a:t>
            </a:r>
          </a:p>
          <a:p xmlns:a="http://schemas.openxmlformats.org/drawingml/2006/main">
            <a:r>
              <a:t>이용허락: CC BY-SA 3.0 http://creativecommons.org/licenses/by-sa/3.0/</a:t>
            </a:r>
          </a:p>
          <a:p xmlns:a="http://schemas.openxmlformats.org/drawingml/2006/main">
            <a:r>
              <a:t>원본: https://commons.wikimedia.org/wiki/File:Bamboo_forest.jpg</a:t>
            </a:r>
          </a:p>
          <a:p xmlns:a="http://schemas.openxmlformats.org/drawingml/2006/main">
            <a:r>
              <a:t>촬영일: Taken on 9 May 2005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https://stdict.korean.go.kr/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Green_tea_1.jpg</a:t>
            </a:r>
          </a:p>
          <a:p xmlns:a="http://schemas.openxmlformats.org/drawingml/2006/main">
            <a:r>
              <a:t>작가: Korea.net / Korean Culture and Information Service</a:t>
            </a:r>
          </a:p>
          <a:p xmlns:a="http://schemas.openxmlformats.org/drawingml/2006/main">
            <a:r>
              <a:t>이용허락: CC BY-SA 2.0 https://creativecommons.org/licenses/by-sa/2.0</a:t>
            </a:r>
          </a:p>
          <a:p xmlns:a="http://schemas.openxmlformats.org/drawingml/2006/main">
            <a:r>
              <a:t>원본: https://commons.wikimedia.org/wiki/File:Green_tea_1.jpg</a:t>
            </a:r>
          </a:p>
          <a:p xmlns:a="http://schemas.openxmlformats.org/drawingml/2006/main">
            <a:r>
              <a:t>촬영일: 2008-09-18 01:47:42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https://stdict.korean.go.kr/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Trail_between_two_fields_(Slovenia,_Selo_pri_Mirni).jpg</a:t>
            </a:r>
          </a:p>
          <a:p xmlns:a="http://schemas.openxmlformats.org/drawingml/2006/main">
            <a:r>
              <a:t>작가: </a:t>
            </a:r>
          </a:p>
          <a:p xmlns:a="http://schemas.openxmlformats.org/drawingml/2006/main">
            <a:r>
              <a:t>이용허락: CC BY-SA 3.0 http://creativecommons.org/licenses/by-sa/3.0/</a:t>
            </a:r>
          </a:p>
          <a:p xmlns:a="http://schemas.openxmlformats.org/drawingml/2006/main">
            <a:r>
              <a:t>원본: https://commons.wikimedia.org/wiki/File:Trail_between_two_fields_(Slovenia,_Selo_pri_Mirni).jpg</a:t>
            </a:r>
          </a:p>
          <a:p xmlns:a="http://schemas.openxmlformats.org/drawingml/2006/main">
            <a:r>
              <a:t>촬영일: 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https://stdict.korean.go.kr/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Cheonggyecheon_stream_at_sunrise_with_trees_in_Seoul.jpg</a:t>
            </a:r>
          </a:p>
          <a:p xmlns:a="http://schemas.openxmlformats.org/drawingml/2006/main">
            <a:r>
              <a:t>작가: Basile Morin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https://commons.wikimedia.org/wiki/File:Cheonggyecheon_stream_at_sunrise_with_trees_in_Seoul.jpg</a:t>
            </a:r>
          </a:p>
          <a:p xmlns:a="http://schemas.openxmlformats.org/drawingml/2006/main">
            <a:r>
              <a:t>촬영일: 2024-06-07 05:28:01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https://stdict.korean.go.kr/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20201102.Hengnan.Hybrid_rice_Sanyou-1.6.jpg</a:t>
            </a:r>
          </a:p>
          <a:p xmlns:a="http://schemas.openxmlformats.org/drawingml/2006/main">
            <a:r>
              <a:t>작가: China News Service</a:t>
            </a:r>
          </a:p>
          <a:p xmlns:a="http://schemas.openxmlformats.org/drawingml/2006/main">
            <a:r>
              <a:t>이용허락: CC BY 3.0 https://creativecommons.org/licenses/by/3.0</a:t>
            </a:r>
          </a:p>
          <a:p xmlns:a="http://schemas.openxmlformats.org/drawingml/2006/main">
            <a:r>
              <a:t>원본: https://commons.wikimedia.org/wiki/File:20201102.Hengnan.Hybrid_rice_Sanyou-1.6.jpg</a:t>
            </a:r>
          </a:p>
          <a:p xmlns:a="http://schemas.openxmlformats.org/drawingml/2006/main">
            <a:r>
              <a:t>촬영일: 2020-11-02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https://stdict.korean.go.kr/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Double-alaskan-rainbow.jpg</a:t>
            </a:r>
          </a:p>
          <a:p xmlns:a="http://schemas.openxmlformats.org/drawingml/2006/main">
            <a:r>
              <a:t>작가: Eric Rolph at English Wikipedia</a:t>
            </a:r>
          </a:p>
          <a:p xmlns:a="http://schemas.openxmlformats.org/drawingml/2006/main">
            <a:r>
              <a:t>이용허락: CC BY-SA 2.5 https://creativecommons.org/licenses/by-sa/2.5</a:t>
            </a:r>
          </a:p>
          <a:p xmlns:a="http://schemas.openxmlformats.org/drawingml/2006/main">
            <a:r>
              <a:t>원본: https://commons.wikimedia.org/wiki/File:Double-alaskan-rainbow.jpg</a:t>
            </a:r>
          </a:p>
          <a:p xmlns:a="http://schemas.openxmlformats.org/drawingml/2006/main">
            <a:r>
              <a:t>촬영일: 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뜻풀이는 학습용 쉬운 풀이입니다. 속담을 절대적인 규칙이나 타인을 평가하는 잣대로 사용하지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https://stdict.korean.go.kr/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Red-eyed_Leaf_Frog_(49661076226).jpg</a:t>
            </a:r>
          </a:p>
          <a:p xmlns:a="http://schemas.openxmlformats.org/drawingml/2006/main">
            <a:r>
              <a:t>작가: Charlie Jackson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https://commons.wikimedia.org/wiki/File:Red-eyed_Leaf_Frog_(49661076226).jpg</a:t>
            </a:r>
          </a:p>
          <a:p xmlns:a="http://schemas.openxmlformats.org/drawingml/2006/main">
            <a:r>
              <a:t>촬영일: 2020-02-04 20:21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Bamboo_forest.jpg</a:t>
            </a:r>
          </a:p>
          <a:p xmlns:a="http://schemas.openxmlformats.org/drawingml/2006/main">
            <a:r>
              <a:t>작가: Kamakura</a:t>
            </a:r>
          </a:p>
          <a:p xmlns:a="http://schemas.openxmlformats.org/drawingml/2006/main">
            <a:r>
              <a:t>이용허락: CC BY-SA 3.0 http://creativecommons.org/licenses/by-sa/3.0/</a:t>
            </a:r>
          </a:p>
          <a:p xmlns:a="http://schemas.openxmlformats.org/drawingml/2006/main">
            <a:r>
              <a:t>원본: https://commons.wikimedia.org/wiki/File:Bamboo_forest.jpg</a:t>
            </a:r>
          </a:p>
          <a:p xmlns:a="http://schemas.openxmlformats.org/drawingml/2006/main">
            <a:r>
              <a:t>촬영일: Taken on 9 May 2005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93cd81c0a04b7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0abbca132f4c4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8d983863f142f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d7d34004d1410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6adc54aed6445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9bdfb43fe24a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E4EF2D7-BFC1-415B-B560-2E09FDD5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E9F577A-0DD7-4419-83F4-CF4E5FB217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DB22C6AE-8F63-487F-9C06-984FA6EBBC3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7B8BB520-D80A-4AB2-A77A-DE00FC08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77C36AB-86AD-4F19-A90F-93492F2B1E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5D324E8-9064-4A72-883B-71C8117E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74144D6-2B8B-4756-B99A-5DCA4D761A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A449E62-3D9C-43A5-9602-A102D58212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C78BE56-133B-44E9-A9F4-5AB72B2C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55DE85C-317D-47BE-9FE5-0CA858E203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6EEC86-4495-4469-B96E-FBF1A3B69A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C33F9C4-17EB-45B3-8521-3FFC800BC67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12B1129-4686-469A-BA2B-4DD5F653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C83B1CD-90DC-4F1A-9DD7-A790C1D982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B89C166-9B09-4733-8F61-48A478DB9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6882090cbb4ab1" /><Relationship Type="http://schemas.openxmlformats.org/officeDocument/2006/relationships/slideLayout" Target="/ppt/slideLayouts/slideLayout1.xml" Id="R033454b12120459b" /><Relationship Type="http://schemas.openxmlformats.org/officeDocument/2006/relationships/slideLayout" Target="/ppt/slideLayouts/slideLayout2.xml" Id="R40cce0cd479444ba" /><Relationship Type="http://schemas.openxmlformats.org/officeDocument/2006/relationships/slideLayout" Target="/ppt/slideLayouts/slideLayout3.xml" Id="Rcd750a11460d43ab" /><Relationship Type="http://schemas.openxmlformats.org/officeDocument/2006/relationships/slideLayout" Target="/ppt/slideLayouts/slideLayout4.xml" Id="Rfb19a73f26c64a6b" /><Relationship Type="http://schemas.openxmlformats.org/officeDocument/2006/relationships/slideLayout" Target="/ppt/slideLayouts/slideLayout5.xml" Id="R2b142fa71e77480d" /><Relationship Type="http://schemas.openxmlformats.org/officeDocument/2006/relationships/slideLayout" Target="/ppt/slideLayouts/slideLayout6.xml" Id="Ra719bdb2321540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3454b12120459b"/>
    <p:sldLayoutId xmlns:r="http://schemas.openxmlformats.org/officeDocument/2006/relationships" id="2147483650" r:id="R40cce0cd479444ba"/>
    <p:sldLayoutId xmlns:r="http://schemas.openxmlformats.org/officeDocument/2006/relationships" id="2147483651" r:id="Rcd750a11460d43ab"/>
    <p:sldLayoutId xmlns:r="http://schemas.openxmlformats.org/officeDocument/2006/relationships" id="2147483652" r:id="Rfb19a73f26c64a6b"/>
    <p:sldLayoutId xmlns:r="http://schemas.openxmlformats.org/officeDocument/2006/relationships" id="2147483653" r:id="R2b142fa71e77480d"/>
    <p:sldLayoutId xmlns:r="http://schemas.openxmlformats.org/officeDocument/2006/relationships" id="2147483654" r:id="Ra719bdb2321540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d460e984b54f0a" /><Relationship Type="http://schemas.openxmlformats.org/officeDocument/2006/relationships/image" Target="/ppt/media/image.jpeg" Id="Ra1112c304bb04c16" /><Relationship Type="http://schemas.openxmlformats.org/officeDocument/2006/relationships/notesSlide" Target="/ppt/notesSlides/notesSlide1.xml" Id="Rc8fcd667c4f549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4ad201c4764abe" /><Relationship Type="http://schemas.openxmlformats.org/officeDocument/2006/relationships/image" Target="/ppt/media/image2.jpeg" Id="Rec8aa699ddda470a" /><Relationship Type="http://schemas.openxmlformats.org/officeDocument/2006/relationships/notesSlide" Target="/ppt/notesSlides/notesSlide2.xml" Id="R99271b4eaa1f46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d438b248454f3a" /><Relationship Type="http://schemas.openxmlformats.org/officeDocument/2006/relationships/image" Target="/ppt/media/image3.jpeg" Id="Rea4b8bc9fc484c44" /><Relationship Type="http://schemas.openxmlformats.org/officeDocument/2006/relationships/notesSlide" Target="/ppt/notesSlides/notesSlide3.xml" Id="R20a7e4a643ae4d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0b450bdee14854" /><Relationship Type="http://schemas.openxmlformats.org/officeDocument/2006/relationships/image" Target="/ppt/media/image4.jpeg" Id="Re0cb2229cb9e46e1" /><Relationship Type="http://schemas.openxmlformats.org/officeDocument/2006/relationships/notesSlide" Target="/ppt/notesSlides/notesSlide4.xml" Id="R9d2789c5bebe4b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196f3eb6ac4fd0" /><Relationship Type="http://schemas.openxmlformats.org/officeDocument/2006/relationships/image" Target="/ppt/media/image5.jpeg" Id="R822eaf9a7ec04c31" /><Relationship Type="http://schemas.openxmlformats.org/officeDocument/2006/relationships/notesSlide" Target="/ppt/notesSlides/notesSlide5.xml" Id="Rc30775c670e143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63d0f81a734403" /><Relationship Type="http://schemas.openxmlformats.org/officeDocument/2006/relationships/image" Target="/ppt/media/image6.jpeg" Id="R984952a1f0ed41ad" /><Relationship Type="http://schemas.openxmlformats.org/officeDocument/2006/relationships/notesSlide" Target="/ppt/notesSlides/notesSlide6.xml" Id="Rae03706945c441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e1a4d695a84b17" /><Relationship Type="http://schemas.openxmlformats.org/officeDocument/2006/relationships/image" Target="/ppt/media/image7.jpeg" Id="R54df793648f04a0c" /><Relationship Type="http://schemas.openxmlformats.org/officeDocument/2006/relationships/notesSlide" Target="/ppt/notesSlides/notesSlide7.xml" Id="R0cdf2a9fd97c42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1f08807f06475a" /><Relationship Type="http://schemas.openxmlformats.org/officeDocument/2006/relationships/image" Target="/ppt/media/image8.jpeg" Id="R9f6aa91af08f49f4" /><Relationship Type="http://schemas.openxmlformats.org/officeDocument/2006/relationships/notesSlide" Target="/ppt/notesSlides/notesSlide8.xml" Id="Ra9f9530776fe48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D48C2-6472-45A9-B611-734EE131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5F2624-6157-4D40-93A5-A020E6EA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속담과 삶의 지혜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1F219-F059-4556-9406-5261A6A2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Korean Proverbs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B62E8-A521-421A-95DB-4B93D5D1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짧은 말에 담긴 생활 경험을 오늘의 말로 읽습니다.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E980AB-40FC-4A93-B91F-D8D55D03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112c304bb04c16"/>
          <a:srcRect xmlns:a="http://schemas.openxmlformats.org/drawingml/2006/main" l="1852" t="0" r="18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855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643E4-B20A-4E92-A23B-252A32AC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생활 속의 표현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A3CA70-1AB2-4A5A-A612-1B066C11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말과 관계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809424-4FD8-4B69-9369-5C80B8831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가는 말이 고와야 오는 말이 곱다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따뜻한 말은 좋은 관계를 돕습니다.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 한마디에 천 냥 빚도 갚는다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말의 힘을 소중히 여깁니다.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aa699ddda470a"/>
          <a:stretch xmlns:a="http://schemas.openxmlformats.org/drawingml/2006/main"/>
        </p:blipFill>
        <p:spPr>
          <a:xfrm xmlns:a="http://schemas.openxmlformats.org/drawingml/2006/main">
            <a:off x="7239000" y="2623096"/>
            <a:ext cx="4429125" cy="288815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94139-C43D-4B87-8D26-E4FB401F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뜻을 떠올리기 위한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29B7E-FBF6-46D3-BA82-3C08F1D0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07 / 1</a:t>
            </a:r>
          </a:p>
        </p:txBody>
      </p:sp>
    </p:spTree>
    <p:extLst>
      <p:ext uri="{BB962C8B-B14F-4D97-AF65-F5344CB8AC3E}">
        <p14:creationId xmlns:p14="http://schemas.microsoft.com/office/powerpoint/2010/main" val="9981030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78E5B2-CF90-424E-B54F-437DAAAB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생활 속의 표현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2A92F-64CC-4E69-9350-86715B9D9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배움과 시작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F61AAF-4449-439B-9F77-9F7ABE00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시작이 반이다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첫걸음의 가치를 말합니다.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천 리 길도 한 걸음부터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큰 목표도 작은 실천으로 시작합니다.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b8bc9fc484c44"/>
          <a:stretch xmlns:a="http://schemas.openxmlformats.org/drawingml/2006/main"/>
        </p:blipFill>
        <p:spPr>
          <a:xfrm xmlns:a="http://schemas.openxmlformats.org/drawingml/2006/main">
            <a:off x="7239000" y="2408550"/>
            <a:ext cx="4429125" cy="331724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08EB1A-623C-47CC-9278-9552237A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뜻을 떠올리기 위한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B877C0-8554-48E6-8258-2512F8E0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07 / 2</a:t>
            </a:r>
          </a:p>
        </p:txBody>
      </p:sp>
    </p:spTree>
    <p:extLst>
      <p:ext uri="{BB962C8B-B14F-4D97-AF65-F5344CB8AC3E}">
        <p14:creationId xmlns:p14="http://schemas.microsoft.com/office/powerpoint/2010/main" val="17824225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0392C-43F8-4C31-B34C-F36EE2B2C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생활 속의 표현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B1E34-282B-44F7-9118-4BBAE8B6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협력과 지혜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39016-D7EC-410F-8896-BC3B4003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백지장도 맞들면 낫다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함께하면 일이 수월해집니다.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돌다리도 두들겨 보고 건너라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익숙한 일도 확인합니다.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cb2229cb9e46e1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9F1D1-5EFD-4534-A59E-86894AE02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청계천의 돌다리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E7C06E-3F46-4E97-B955-051C13AC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07 / 3</a:t>
            </a:r>
          </a:p>
        </p:txBody>
      </p:sp>
    </p:spTree>
    <p:extLst>
      <p:ext uri="{BB962C8B-B14F-4D97-AF65-F5344CB8AC3E}">
        <p14:creationId xmlns:p14="http://schemas.microsoft.com/office/powerpoint/2010/main" val="3633417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D0BD1F-3F82-4C12-B274-39B546BA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생활 속의 표현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D845F-6794-4718-99D1-D6FEFF181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실수와 겸손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342873-51BB-4A73-8F0F-3F6E4DD1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원숭이도 나무에서 떨어진다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잘하는 사람도 실수합니다.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벼는 익을수록 고개를 숙인다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성장할수록 겸손을 생각합니다.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eaf9a7ec04c31"/>
          <a:stretch xmlns:a="http://schemas.openxmlformats.org/drawingml/2006/main"/>
        </p:blipFill>
        <p:spPr>
          <a:xfrm xmlns:a="http://schemas.openxmlformats.org/drawingml/2006/main">
            <a:off x="7239000" y="2821484"/>
            <a:ext cx="4429125" cy="249138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E9885-CAE0-4A2F-B804-F52ABB2F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뜻을 떠올리기 위한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E3BE4-43BE-4984-8B6F-85BAE6DB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07 / 4</a:t>
            </a:r>
          </a:p>
        </p:txBody>
      </p:sp>
    </p:spTree>
    <p:extLst>
      <p:ext uri="{BB962C8B-B14F-4D97-AF65-F5344CB8AC3E}">
        <p14:creationId xmlns:p14="http://schemas.microsoft.com/office/powerpoint/2010/main" val="10389221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8E786-2738-40F7-9A1B-26146A4D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생활 속의 표현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52190-65C4-4CE1-B177-672FF9CF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회복과 희망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6CFC5-284F-4BD9-A208-EDFEDA70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비 온 뒤에 땅이 굳어진다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어려움 뒤에 단단해질 수 있습니다.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하늘이 무너져도 솟아날 구멍이 있다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어려운 때에도 길을 찾습니다.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952a1f0ed41ad"/>
          <a:stretch xmlns:a="http://schemas.openxmlformats.org/drawingml/2006/main"/>
        </p:blipFill>
        <p:spPr>
          <a:xfrm xmlns:a="http://schemas.openxmlformats.org/drawingml/2006/main">
            <a:off x="7239000" y="2904530"/>
            <a:ext cx="4429125" cy="2325291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5C259-E992-448E-B826-A69F0B01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뜻을 떠올리기 위한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FBE6B-E2B6-4847-AE33-24308B87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07 / 5</a:t>
            </a:r>
          </a:p>
        </p:txBody>
      </p:sp>
    </p:spTree>
    <p:extLst>
      <p:ext uri="{BB962C8B-B14F-4D97-AF65-F5344CB8AC3E}">
        <p14:creationId xmlns:p14="http://schemas.microsoft.com/office/powerpoint/2010/main" val="8886223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D0681-9B08-46EA-AD6C-8C1D4EBE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생활 속의 표현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A12E5-3425-483F-B6C5-7C33A0AF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경험과 선택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639652-A2DA-41D9-9668-A8E32A26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우물 안 개구리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익숙한 세계 밖도 살펴봅니다.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급할수록 돌아가라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서두를수록 차분히 생각합니다.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f793648f04a0c"/>
          <a:stretch xmlns:a="http://schemas.openxmlformats.org/drawingml/2006/main"/>
        </p:blipFill>
        <p:spPr>
          <a:xfrm xmlns:a="http://schemas.openxmlformats.org/drawingml/2006/main">
            <a:off x="7239000" y="2484686"/>
            <a:ext cx="4429125" cy="316497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635591-5BDF-44EE-A2EF-C7A51F49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뜻을 떠올리기 위한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A3E87-4729-4640-A52E-493F5EDC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07 / 6</a:t>
            </a:r>
          </a:p>
        </p:txBody>
      </p:sp>
    </p:spTree>
    <p:extLst>
      <p:ext uri="{BB962C8B-B14F-4D97-AF65-F5344CB8AC3E}">
        <p14:creationId xmlns:p14="http://schemas.microsoft.com/office/powerpoint/2010/main" val="3909806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3F5549-9CAF-4032-841C-1D33CDDF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E630B-AAE1-4228-90A6-2033EBAC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경험과 연결되는 속담을 골라 설명해 보세요.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FF281-B245-4319-9277-C72D5283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aa91af08f49f4"/>
          <a:srcRect xmlns:a="http://schemas.openxmlformats.org/drawingml/2006/main" l="1852" t="0" r="18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428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2026-10-08T09:38:58.3640000Z</dcterms:created>
  <dcterms:modified xsi:type="dcterms:W3CDTF">2026-10-08T09:38:58.3640000Z</dcterms:modified>
</coreProperties>
</file>