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b60242bfb6486b" /><Relationship Type="http://schemas.openxmlformats.org/officeDocument/2006/relationships/extended-properties" Target="/docProps/app.xml" Id="R3c12b221587942d8" /><Relationship Type="http://schemas.openxmlformats.org/officeDocument/2006/relationships/officeDocument" Target="/ppt/presentation.xml" Id="R64ef0fe3eab74a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d9b20ae64ba48f4"/>
  </p:sldMasterIdLst>
  <p:notesMasterIdLst>
    <p:notesMasterId xmlns:r="http://schemas.openxmlformats.org/officeDocument/2006/relationships" r:id="R2f64c4575583466d"/>
  </p:notesMasterIdLst>
  <p:sldIdLst>
    <p:sldId xmlns:r="http://schemas.openxmlformats.org/officeDocument/2006/relationships" id="256" r:id="R2ef5bbe430ba469e"/>
    <p:sldId xmlns:r="http://schemas.openxmlformats.org/officeDocument/2006/relationships" id="257" r:id="Ra135fdebabcb4ba6"/>
    <p:sldId xmlns:r="http://schemas.openxmlformats.org/officeDocument/2006/relationships" id="258" r:id="R4ae5eb8c443741e9"/>
    <p:sldId xmlns:r="http://schemas.openxmlformats.org/officeDocument/2006/relationships" id="259" r:id="Rb5c2d2e0272b48e9"/>
    <p:sldId xmlns:r="http://schemas.openxmlformats.org/officeDocument/2006/relationships" id="260" r:id="Raa0c7569c93641f4"/>
    <p:sldId xmlns:r="http://schemas.openxmlformats.org/officeDocument/2006/relationships" id="261" r:id="Rc5580be7b3914469"/>
    <p:sldId xmlns:r="http://schemas.openxmlformats.org/officeDocument/2006/relationships" id="262" r:id="Ra1f8fe9f90dc49c0"/>
    <p:sldId xmlns:r="http://schemas.openxmlformats.org/officeDocument/2006/relationships" id="263" r:id="Rb41d6d4b9bdb41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3543d5e2ec483c" /><Relationship Type="http://schemas.openxmlformats.org/officeDocument/2006/relationships/slideMaster" Target="/ppt/slideMasters/slideMaster1.xml" Id="Rcd9b20ae64ba48f4" /><Relationship Type="http://schemas.openxmlformats.org/officeDocument/2006/relationships/notesMaster" Target="/ppt/notesMasters/notesMaster1.xml" Id="R2f64c4575583466d" /><Relationship Type="http://schemas.openxmlformats.org/officeDocument/2006/relationships/presProps" Target="/ppt/presProps.xml" Id="R8becb15a10d14cae" /><Relationship Type="http://schemas.openxmlformats.org/officeDocument/2006/relationships/tableStyles" Target="/ppt/tableStyles.xml" Id="R6cd0c3114aa04915" /><Relationship Type="http://schemas.openxmlformats.org/officeDocument/2006/relationships/slide" Target="/ppt/slides/slide1.xml" Id="R2ef5bbe430ba469e" /><Relationship Type="http://schemas.openxmlformats.org/officeDocument/2006/relationships/slide" Target="/ppt/slides/slide2.xml" Id="Ra135fdebabcb4ba6" /><Relationship Type="http://schemas.openxmlformats.org/officeDocument/2006/relationships/slide" Target="/ppt/slides/slide3.xml" Id="R4ae5eb8c443741e9" /><Relationship Type="http://schemas.openxmlformats.org/officeDocument/2006/relationships/slide" Target="/ppt/slides/slide4.xml" Id="Rb5c2d2e0272b48e9" /><Relationship Type="http://schemas.openxmlformats.org/officeDocument/2006/relationships/slide" Target="/ppt/slides/slide5.xml" Id="Raa0c7569c93641f4" /><Relationship Type="http://schemas.openxmlformats.org/officeDocument/2006/relationships/slide" Target="/ppt/slides/slide6.xml" Id="Rc5580be7b3914469" /><Relationship Type="http://schemas.openxmlformats.org/officeDocument/2006/relationships/slide" Target="/ppt/slides/slide7.xml" Id="Ra1f8fe9f90dc49c0" /><Relationship Type="http://schemas.openxmlformats.org/officeDocument/2006/relationships/slide" Target="/ppt/slides/slide8.xml" Id="Rb41d6d4b9bdb41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4f2cd2fc4f4e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e8262233af401d" /><Relationship Type="http://schemas.openxmlformats.org/officeDocument/2006/relationships/notesMaster" Target="/ppt/notesMasters/notesMaster1.xml" Id="Rc01d55ce71c646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bdcdda825b4ba3" /><Relationship Type="http://schemas.openxmlformats.org/officeDocument/2006/relationships/notesMaster" Target="/ppt/notesMasters/notesMaster1.xml" Id="R4a48eedb064f4d5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06ebccfe604297" /><Relationship Type="http://schemas.openxmlformats.org/officeDocument/2006/relationships/notesMaster" Target="/ppt/notesMasters/notesMaster1.xml" Id="Rc19f54598fdd48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e1049ec08a41eb" /><Relationship Type="http://schemas.openxmlformats.org/officeDocument/2006/relationships/notesMaster" Target="/ppt/notesMasters/notesMaster1.xml" Id="Rf69548174d0e4d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e004229bca4a1c" /><Relationship Type="http://schemas.openxmlformats.org/officeDocument/2006/relationships/notesMaster" Target="/ppt/notesMasters/notesMaster1.xml" Id="Re6256594350446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0b410b198247ad" /><Relationship Type="http://schemas.openxmlformats.org/officeDocument/2006/relationships/notesMaster" Target="/ppt/notesMasters/notesMaster1.xml" Id="R7eca90475ad04c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ae7f6aa4a143f0" /><Relationship Type="http://schemas.openxmlformats.org/officeDocument/2006/relationships/notesMaster" Target="/ppt/notesMasters/notesMaster1.xml" Id="R56fd946f7d224b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e5720497974385" /><Relationship Type="http://schemas.openxmlformats.org/officeDocument/2006/relationships/notesMaster" Target="/ppt/notesMasters/notesMaster1.xml" Id="R05f0dbe0b65a4b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이본에 따라 줄거리와 결말이 다릅니다. 정서 설명은 하나의 읽기 관점입니다. 한국인의 감정을 하나로 단정하지 않습니다. 희생이나 괴롭힘을 당연하게 받아들이지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Farmer_dance.jpg</a:t>
            </a:r>
          </a:p>
          <a:p xmlns:a="http://schemas.openxmlformats.org/drawingml/2006/main">
            <a:r>
              <a:t>작가: Isaac Crumm at English Wikipedia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https://commons.wikimedia.org/wiki/File:Farmer_dance.jpg</a:t>
            </a:r>
          </a:p>
          <a:p xmlns:a="http://schemas.openxmlformats.org/drawingml/2006/main">
            <a:r>
              <a:t>촬영일: 14 August 2006 (original upload date)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이본에 따라 줄거리와 결말이 다릅니다. 정서 설명은 하나의 읽기 관점입니다. 한국인의 감정을 하나로 단정하지 않습니다. 희생이나 괴롭힘을 당연하게 받아들이지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https://encykorea.aks.ac.kr/Article/E0066012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Rauchschwalbe_Hirundo_rustica.jpg</a:t>
            </a:r>
          </a:p>
          <a:p xmlns:a="http://schemas.openxmlformats.org/drawingml/2006/main">
            <a:r>
              <a:t>작가: Andreas Trepte</a:t>
            </a:r>
          </a:p>
          <a:p xmlns:a="http://schemas.openxmlformats.org/drawingml/2006/main">
            <a:r>
              <a:t>이용허락: CC BY-SA 2.5 https://creativecommons.org/licenses/by-sa/2.5</a:t>
            </a:r>
          </a:p>
          <a:p xmlns:a="http://schemas.openxmlformats.org/drawingml/2006/main">
            <a:r>
              <a:t>원본: https://commons.wikimedia.org/wiki/File:Rauchschwalbe_Hirundo_rustica.jpg</a:t>
            </a:r>
          </a:p>
          <a:p xmlns:a="http://schemas.openxmlformats.org/drawingml/2006/main">
            <a:r>
              <a:t>촬영일: 2015-06-04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이본에 따라 줄거리와 결말이 다릅니다. 정서 설명은 하나의 읽기 관점입니다. 한국인의 감정을 하나로 단정하지 않습니다. 희생이나 괴롭힘을 당연하게 받아들이지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https://encykorea.aks.ac.kr/Article/E0033945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Sacred_lotus_Nelumbo_nucifera.jpg</a:t>
            </a:r>
          </a:p>
          <a:p xmlns:a="http://schemas.openxmlformats.org/drawingml/2006/main">
            <a:r>
              <a:t>작가: T.Voekler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https://commons.wikimedia.org/wiki/File:Sacred_lotus_Nelumbo_nucifera.jpg</a:t>
            </a:r>
          </a:p>
          <a:p xmlns:a="http://schemas.openxmlformats.org/drawingml/2006/main">
            <a:r>
              <a:t>촬영일: 2008-07-03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이본에 따라 줄거리와 결말이 다릅니다. 정서 설명은 하나의 읽기 관점입니다. 한국인의 감정을 하나로 단정하지 않습니다. 희생이나 괴롭힘을 당연하게 받아들이지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https://folkency.nfm.go.kr/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Pink_seolgitteok_cake.jpg</a:t>
            </a:r>
          </a:p>
          <a:p xmlns:a="http://schemas.openxmlformats.org/drawingml/2006/main">
            <a:r>
              <a:t>작가: Hyeon-Jeong Suk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https://commons.wikimedia.org/wiki/File:Pink_seolgitteok_cake.jpg</a:t>
            </a:r>
          </a:p>
          <a:p xmlns:a="http://schemas.openxmlformats.org/drawingml/2006/main">
            <a:r>
              <a:t>촬영일: 5 July 2013, 17:58:11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이본에 따라 줄거리와 결말이 다릅니다. 정서 설명은 하나의 읽기 관점입니다. 한국인의 감정을 하나로 단정하지 않습니다. 희생이나 괴롭힘을 당연하게 받아들이지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https://folkency.nfm.go.kr/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FullMoon2010.jpg</a:t>
            </a:r>
          </a:p>
          <a:p xmlns:a="http://schemas.openxmlformats.org/drawingml/2006/main">
            <a:r>
              <a:t>작가: Gregory H. Revera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https://commons.wikimedia.org/wiki/File:FullMoon2010.jpg</a:t>
            </a:r>
          </a:p>
          <a:p xmlns:a="http://schemas.openxmlformats.org/drawingml/2006/main">
            <a:r>
              <a:t>촬영일: 2010-10-22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이본에 따라 줄거리와 결말이 다릅니다. 정서 설명은 하나의 읽기 관점입니다. 한국인의 감정을 하나로 단정하지 않습니다. 희생이나 괴롭힘을 당연하게 받아들이지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https://folkency.nfm.go.kr/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천하대장군과_지하여장군.jpg</a:t>
            </a:r>
          </a:p>
          <a:p xmlns:a="http://schemas.openxmlformats.org/drawingml/2006/main">
            <a:r>
              <a:t>작가: Ppenjili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https://commons.wikimedia.org/wiki/File:%EC%B2%9C%ED%95%98%EB%8C%80%EC%9E%A5%EA%B5%B0%EA%B3%BC_%EC%A7%80%ED%95%98%EC%97%AC%EC%9E%A5%EA%B5%B0.jpg</a:t>
            </a:r>
          </a:p>
          <a:p xmlns:a="http://schemas.openxmlformats.org/drawingml/2006/main">
            <a:r>
              <a:t>촬영일: 16 February 2018 (according to Exif data)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이본에 따라 줄거리와 결말이 다릅니다. 정서 설명은 하나의 읽기 관점입니다. 한국인의 감정을 하나로 단정하지 않습니다. 희생이나 괴롭힘을 당연하게 받아들이지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https://folkency.nfm.go.kr/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Azuki_Beans.jpg</a:t>
            </a:r>
          </a:p>
          <a:p xmlns:a="http://schemas.openxmlformats.org/drawingml/2006/main">
            <a:r>
              <a:t>작가: Sanjay Acharya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https://commons.wikimedia.org/wiki/File:Azuki_Beans.jpg</a:t>
            </a:r>
          </a:p>
          <a:p xmlns:a="http://schemas.openxmlformats.org/drawingml/2006/main">
            <a:r>
              <a:t>촬영일: 2010-02-07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Farmer_dance.jpg</a:t>
            </a:r>
          </a:p>
          <a:p xmlns:a="http://schemas.openxmlformats.org/drawingml/2006/main">
            <a:r>
              <a:t>작가: Isaac Crumm at English Wikipedia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https://commons.wikimedia.org/wiki/File:Farmer_dance.jpg</a:t>
            </a:r>
          </a:p>
          <a:p xmlns:a="http://schemas.openxmlformats.org/drawingml/2006/main">
            <a:r>
              <a:t>촬영일: 14 August 2006 (original upload date)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d6bcb51f634dc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d41504f6634d1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9f4af7b73c4d7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16e601942a461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4fb92951ff4f5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560341712549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C71A4C0-4947-4FDA-8D81-05D69F56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B5419AF-FED7-4F02-A81A-860A91FACC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A7A01A36-9F17-4429-9AAA-50747C44EA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E52DF88-3974-49BA-BD0F-B290C006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6623F41-DFF8-403B-953E-071B73D6F8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B1CBF505-9C78-4590-8BDF-6DA0C1C5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2EE8C43-7B95-48E5-A756-4F765C5385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DDBBF60-82A9-452F-BAF1-4156C7086D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06DB81D-F316-464C-AC75-6FBF9B29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F3927D1-080F-496B-8C3C-9DE40FADEF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E93A63-F9E7-42E5-AD4C-9947FDE2DA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DAE8E8B-15A8-449A-8DE9-042911C0D58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94D53EE-1009-4E9E-8FC1-D9C2AB79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002F8AE-4FD5-43AC-B713-D150AB5CB0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39B5AE7-FD10-4C05-89E4-3283D056DF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195c2fc6d042c7" /><Relationship Type="http://schemas.openxmlformats.org/officeDocument/2006/relationships/slideLayout" Target="/ppt/slideLayouts/slideLayout1.xml" Id="Rd9ca63a16e0a4df9" /><Relationship Type="http://schemas.openxmlformats.org/officeDocument/2006/relationships/slideLayout" Target="/ppt/slideLayouts/slideLayout2.xml" Id="Rced430a10a394d51" /><Relationship Type="http://schemas.openxmlformats.org/officeDocument/2006/relationships/slideLayout" Target="/ppt/slideLayouts/slideLayout3.xml" Id="R70a7e72aecc64ce9" /><Relationship Type="http://schemas.openxmlformats.org/officeDocument/2006/relationships/slideLayout" Target="/ppt/slideLayouts/slideLayout4.xml" Id="R062ae12235664aae" /><Relationship Type="http://schemas.openxmlformats.org/officeDocument/2006/relationships/slideLayout" Target="/ppt/slideLayouts/slideLayout5.xml" Id="Re8d2bca36b024622" /><Relationship Type="http://schemas.openxmlformats.org/officeDocument/2006/relationships/slideLayout" Target="/ppt/slideLayouts/slideLayout6.xml" Id="R9af48123dae04d5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ca63a16e0a4df9"/>
    <p:sldLayoutId xmlns:r="http://schemas.openxmlformats.org/officeDocument/2006/relationships" id="2147483650" r:id="Rced430a10a394d51"/>
    <p:sldLayoutId xmlns:r="http://schemas.openxmlformats.org/officeDocument/2006/relationships" id="2147483651" r:id="R70a7e72aecc64ce9"/>
    <p:sldLayoutId xmlns:r="http://schemas.openxmlformats.org/officeDocument/2006/relationships" id="2147483652" r:id="R062ae12235664aae"/>
    <p:sldLayoutId xmlns:r="http://schemas.openxmlformats.org/officeDocument/2006/relationships" id="2147483653" r:id="Re8d2bca36b024622"/>
    <p:sldLayoutId xmlns:r="http://schemas.openxmlformats.org/officeDocument/2006/relationships" id="2147483654" r:id="R9af48123dae04d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097b125a934530" /><Relationship Type="http://schemas.openxmlformats.org/officeDocument/2006/relationships/image" Target="/ppt/media/image.jpeg" Id="Refac514230764c4f" /><Relationship Type="http://schemas.openxmlformats.org/officeDocument/2006/relationships/notesSlide" Target="/ppt/notesSlides/notesSlide1.xml" Id="Rbe7404d7bbcd4e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3781dbd94c4269" /><Relationship Type="http://schemas.openxmlformats.org/officeDocument/2006/relationships/image" Target="/ppt/media/image2.jpeg" Id="R7f8f5706d1574a48" /><Relationship Type="http://schemas.openxmlformats.org/officeDocument/2006/relationships/notesSlide" Target="/ppt/notesSlides/notesSlide2.xml" Id="Rcb49cec5b97847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dbe65bdb5c4bae" /><Relationship Type="http://schemas.openxmlformats.org/officeDocument/2006/relationships/image" Target="/ppt/media/image3.jpeg" Id="R410bc3dd4c9f459b" /><Relationship Type="http://schemas.openxmlformats.org/officeDocument/2006/relationships/notesSlide" Target="/ppt/notesSlides/notesSlide3.xml" Id="R19ee09a32f5b42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f54abe1e5c442e" /><Relationship Type="http://schemas.openxmlformats.org/officeDocument/2006/relationships/image" Target="/ppt/media/image4.jpeg" Id="R574559d7ef864a24" /><Relationship Type="http://schemas.openxmlformats.org/officeDocument/2006/relationships/notesSlide" Target="/ppt/notesSlides/notesSlide4.xml" Id="R6a0fc7a5df4641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84ee8242464b6b" /><Relationship Type="http://schemas.openxmlformats.org/officeDocument/2006/relationships/image" Target="/ppt/media/image5.jpeg" Id="R823e1137253f4fc7" /><Relationship Type="http://schemas.openxmlformats.org/officeDocument/2006/relationships/notesSlide" Target="/ppt/notesSlides/notesSlide5.xml" Id="R4ac768fbb8c049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8f494999d047ca" /><Relationship Type="http://schemas.openxmlformats.org/officeDocument/2006/relationships/image" Target="/ppt/media/image6.jpeg" Id="Rfd97b61ba52540e5" /><Relationship Type="http://schemas.openxmlformats.org/officeDocument/2006/relationships/notesSlide" Target="/ppt/notesSlides/notesSlide6.xml" Id="R0a6ceca3c26c45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14a37d0a664f86" /><Relationship Type="http://schemas.openxmlformats.org/officeDocument/2006/relationships/image" Target="/ppt/media/image7.jpeg" Id="R2599ba72a83943d5" /><Relationship Type="http://schemas.openxmlformats.org/officeDocument/2006/relationships/notesSlide" Target="/ppt/notesSlides/notesSlide7.xml" Id="R92cf80eb923d4c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e7f09e0a164287" /><Relationship Type="http://schemas.openxmlformats.org/officeDocument/2006/relationships/image" Target="/ppt/media/image8.jpeg" Id="R96d9c804516f44d1" /><Relationship Type="http://schemas.openxmlformats.org/officeDocument/2006/relationships/notesSlide" Target="/ppt/notesSlides/notesSlide8.xml" Id="R569ef20e8db945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B3A1F7-C7C2-4C4E-95D9-F6B39CD6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39E224-3110-46FD-93A6-998BDF51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전래동화에 흐르는 정서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AC28B0-B465-48BD-AA55-803DFD11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Feelings in Korean Folktales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D76F8-268D-4DEA-AD70-CE6173C9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이야기의 감정과 오늘의 삶을 함께 생각합니다.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985FA-8E25-4913-9932-F66EF5D4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ac514230764c4f"/>
          <a:srcRect xmlns:a="http://schemas.openxmlformats.org/drawingml/2006/main" l="22917" t="0" r="229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35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93A09C-CAE0-4D47-8EF9-23D0AD27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도움과 욕심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4C406-3C63-4FB0-A59A-3414E3B8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흥부와 놀부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753384-8F79-4ADD-B631-20D240E36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다친 제비를 돌본 흥부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욕심을 낸 놀부와 대비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나눔과 공정함을 이야기합니다.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8f5706d1574a48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C1C301-43F3-4C28-B056-9182D097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이야기를 떠올리기 위한 실제 사물·자연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D5A7A4-AD04-46CB-9EEF-811E79DE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08 / 1</a:t>
            </a:r>
          </a:p>
        </p:txBody>
      </p:sp>
    </p:spTree>
    <p:extLst>
      <p:ext uri="{BB962C8B-B14F-4D97-AF65-F5344CB8AC3E}">
        <p14:creationId xmlns:p14="http://schemas.microsoft.com/office/powerpoint/2010/main" val="7227912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DE0D94-6F73-416A-8A9A-160985B9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가족과 희생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C7412-6023-43D0-998C-53FCEFB4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심청전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B31C3-C080-48FA-9D3C-81CE14AE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아버지를 향한 심청의 마음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가난과 상실, 다시 만나는 기쁨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돌봄을 함께 나누는 길도 생각합니다.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0bc3dd4c9f459b"/>
          <a:stretch xmlns:a="http://schemas.openxmlformats.org/drawingml/2006/main"/>
        </p:blipFill>
        <p:spPr>
          <a:xfrm xmlns:a="http://schemas.openxmlformats.org/drawingml/2006/main">
            <a:off x="7614372" y="2381250"/>
            <a:ext cx="3678382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4170CB-E69C-4CBF-A370-EBA1F199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이야기를 떠올리기 위한 실제 사물·자연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BE791E-F2FD-4F03-B2CA-0A31FE18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08 / 2</a:t>
            </a:r>
          </a:p>
        </p:txBody>
      </p:sp>
    </p:spTree>
    <p:extLst>
      <p:ext uri="{BB962C8B-B14F-4D97-AF65-F5344CB8AC3E}">
        <p14:creationId xmlns:p14="http://schemas.microsoft.com/office/powerpoint/2010/main" val="13967149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8B45DB-574D-4F5F-8F2B-883EF6D5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억울함과 회복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07B85-E025-4BF4-A9D6-EABD76A6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콩쥐팥쥐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C0FE6-1E16-455C-82AD-1B3781F1C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어려움을 겪는 콩쥐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도움을 받아 삶을 바꾸는 이야기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괴롭힘을 멈추고 돕는 마음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559d7ef864a24"/>
          <a:stretch xmlns:a="http://schemas.openxmlformats.org/drawingml/2006/main"/>
        </p:blipFill>
        <p:spPr>
          <a:xfrm xmlns:a="http://schemas.openxmlformats.org/drawingml/2006/main">
            <a:off x="8329613" y="2381250"/>
            <a:ext cx="2247900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DB8E2-9691-497A-A34E-8A2E3CEB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이야기를 떠올리기 위한 실제 사물·자연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ECF76-6605-4D01-8FB2-3BB4BEF1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08 / 3</a:t>
            </a:r>
          </a:p>
        </p:txBody>
      </p:sp>
    </p:spTree>
    <p:extLst>
      <p:ext uri="{BB962C8B-B14F-4D97-AF65-F5344CB8AC3E}">
        <p14:creationId xmlns:p14="http://schemas.microsoft.com/office/powerpoint/2010/main" val="16389082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C9C0E-9FC6-4F31-94A0-0AAC39EB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두려움과 보호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757EC9-EF06-4F3E-8510-B26896CE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해와 달이 된 오누이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DCFDFC-C78E-4A42-93C2-8E22E59A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위험에서 벗어나려는 남매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서로를 지키는 마음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안전과 도움 요청을 이야기합니다.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e1137253f4fc7"/>
          <a:stretch xmlns:a="http://schemas.openxmlformats.org/drawingml/2006/main"/>
        </p:blipFill>
        <p:spPr>
          <a:xfrm xmlns:a="http://schemas.openxmlformats.org/drawingml/2006/main">
            <a:off x="7680848" y="2381250"/>
            <a:ext cx="3545428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19DB6E-26A9-4CA9-BB95-77BE61F95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이야기를 떠올리기 위한 실제 사물·자연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A67372-C82D-4A57-AB9E-05860509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08 / 4</a:t>
            </a:r>
          </a:p>
        </p:txBody>
      </p:sp>
    </p:spTree>
    <p:extLst>
      <p:ext uri="{BB962C8B-B14F-4D97-AF65-F5344CB8AC3E}">
        <p14:creationId xmlns:p14="http://schemas.microsoft.com/office/powerpoint/2010/main" val="3660442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6AD225-53B0-4DD7-8D64-3D2D052F5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웃음과 욕심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A9C86-9252-4697-BA9F-3A8B62C1D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혹부리 영감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1B1F25-F45B-4E48-BB1C-7AD5F0DC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노래와 도깨비가 만나는 이야기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따라 하기와 욕심이 낳는 결과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다른 모습의 사람을 존중하기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97b61ba52540e5"/>
          <a:stretch xmlns:a="http://schemas.openxmlformats.org/drawingml/2006/main"/>
        </p:blipFill>
        <p:spPr>
          <a:xfrm xmlns:a="http://schemas.openxmlformats.org/drawingml/2006/main">
            <a:off x="7239000" y="2989883"/>
            <a:ext cx="4429125" cy="215458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F03A0-42E6-475E-9389-3A82C1C9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이야기를 떠올리기 위한 실제 사물·자연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859A89-A00E-4975-9508-C76B121C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08 / 5</a:t>
            </a:r>
          </a:p>
        </p:txBody>
      </p:sp>
    </p:spTree>
    <p:extLst>
      <p:ext uri="{BB962C8B-B14F-4D97-AF65-F5344CB8AC3E}">
        <p14:creationId xmlns:p14="http://schemas.microsoft.com/office/powerpoint/2010/main" val="21318144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0211B-1103-40D7-9ED5-FB75E1D2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연대와 용기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B33F8F-8B61-4B6B-A0C8-9080069E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팥죽 할머니와 호랑이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E602A8-9243-45FA-A3E0-AC98ACBF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할머니를 돕는 작은 존재들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힘을 모아 위기를 넘는 이야기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작은 도움도 힘이 됩니다.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9ba72a83943d5"/>
          <a:stretch xmlns:a="http://schemas.openxmlformats.org/drawingml/2006/main"/>
        </p:blipFill>
        <p:spPr>
          <a:xfrm xmlns:a="http://schemas.openxmlformats.org/drawingml/2006/main">
            <a:off x="7346156" y="2381250"/>
            <a:ext cx="4214813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73F9D-477A-4418-8507-695C4EC2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이야기를 떠올리기 위한 실제 사물·자연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B233B7-68BA-4C15-B754-6A42A6E2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08 / 6</a:t>
            </a:r>
          </a:p>
        </p:txBody>
      </p:sp>
    </p:spTree>
    <p:extLst>
      <p:ext uri="{BB962C8B-B14F-4D97-AF65-F5344CB8AC3E}">
        <p14:creationId xmlns:p14="http://schemas.microsoft.com/office/powerpoint/2010/main" val="11117719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4B0D0-9926-44A8-A95E-99222708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2D0EB-85C3-4E9E-B7E2-5903F010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이야기 속 인물에게 오늘 내가 해 주고 싶은 말은?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E49C12-E49F-490F-833C-545B03DA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9c804516f44d1"/>
          <a:srcRect xmlns:a="http://schemas.openxmlformats.org/drawingml/2006/main" l="22917" t="0" r="229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247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2026-10-08T09:39:01.8170000Z</dcterms:created>
  <dcterms:modified xsi:type="dcterms:W3CDTF">2026-10-08T09:39:01.8170000Z</dcterms:modified>
</coreProperties>
</file>